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1" r:id="rId1"/>
  </p:sldMasterIdLst>
  <p:notesMasterIdLst>
    <p:notesMasterId r:id="rId56"/>
  </p:notesMasterIdLst>
  <p:sldIdLst>
    <p:sldId id="256" r:id="rId2"/>
    <p:sldId id="29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301" r:id="rId29"/>
    <p:sldId id="302" r:id="rId30"/>
    <p:sldId id="305" r:id="rId31"/>
    <p:sldId id="307" r:id="rId32"/>
    <p:sldId id="309" r:id="rId33"/>
    <p:sldId id="311" r:id="rId34"/>
    <p:sldId id="290" r:id="rId35"/>
    <p:sldId id="291" r:id="rId36"/>
    <p:sldId id="294" r:id="rId37"/>
    <p:sldId id="295" r:id="rId38"/>
    <p:sldId id="296" r:id="rId39"/>
    <p:sldId id="299" r:id="rId40"/>
    <p:sldId id="300" r:id="rId41"/>
    <p:sldId id="312" r:id="rId42"/>
    <p:sldId id="314" r:id="rId43"/>
    <p:sldId id="313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5" r:id="rId54"/>
    <p:sldId id="32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978EDB5-8543-4193-BB52-05995142767F}">
          <p14:sldIdLst>
            <p14:sldId id="256"/>
          </p14:sldIdLst>
        </p14:section>
        <p14:section name="Roteiro" id="{99D1B850-5E33-4DAC-85CD-1B18E933CACA}">
          <p14:sldIdLst>
            <p14:sldId id="293"/>
          </p14:sldIdLst>
        </p14:section>
        <p14:section name="Problemas de otimização" id="{DDC6F841-68C7-4FEC-9D88-543294568BF0}">
          <p14:sldIdLst>
            <p14:sldId id="257"/>
            <p14:sldId id="258"/>
            <p14:sldId id="259"/>
            <p14:sldId id="261"/>
          </p14:sldIdLst>
        </p14:section>
        <p14:section name="Programação Linear" id="{D0106A4C-7B97-4F80-90E5-511FA4E65E4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Solução gráfica" id="{F2EA0ACD-5F55-473E-B3DA-1058CB90271B}">
          <p14:sldIdLst>
            <p14:sldId id="274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01"/>
            <p14:sldId id="302"/>
            <p14:sldId id="305"/>
            <p14:sldId id="307"/>
            <p14:sldId id="309"/>
            <p14:sldId id="311"/>
          </p14:sldIdLst>
        </p14:section>
        <p14:section name="Problemas selecionados" id="{E0A7D3CD-1CF5-4C30-B5D4-E92C40268567}">
          <p14:sldIdLst>
            <p14:sldId id="290"/>
            <p14:sldId id="291"/>
            <p14:sldId id="294"/>
            <p14:sldId id="295"/>
            <p14:sldId id="296"/>
            <p14:sldId id="299"/>
            <p14:sldId id="300"/>
            <p14:sldId id="312"/>
            <p14:sldId id="314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ney Coelho" initials="RC" lastIdx="1" clrIdx="0">
    <p:extLst>
      <p:ext uri="{19B8F6BF-5375-455C-9EA6-DF929625EA0E}">
        <p15:presenceInfo xmlns:p15="http://schemas.microsoft.com/office/powerpoint/2012/main" userId="d602019694785d80" providerId="Windows Live"/>
      </p:ext>
    </p:extLst>
  </p:cmAuthor>
  <p:cmAuthor id="2" name="Rooney Ribeiro Albuquerque Coelho" initials="RRAC" lastIdx="3" clrIdx="1">
    <p:extLst>
      <p:ext uri="{19B8F6BF-5375-455C-9EA6-DF929625EA0E}">
        <p15:presenceInfo xmlns:p15="http://schemas.microsoft.com/office/powerpoint/2012/main" userId="Rooney Ribeiro Albuquerque Coe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65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ney Ribeiro Albuquerque Coelho" userId="ac74b89b-444e-42c3-a3e1-3795a8d61e25" providerId="ADAL" clId="{839B4B32-A49F-453A-B198-D9CF02477D5A}"/>
    <pc:docChg chg="modSld">
      <pc:chgData name="Rooney Ribeiro Albuquerque Coelho" userId="ac74b89b-444e-42c3-a3e1-3795a8d61e25" providerId="ADAL" clId="{839B4B32-A49F-453A-B198-D9CF02477D5A}" dt="2022-03-10T20:01:04.649" v="0" actId="6549"/>
      <pc:docMkLst>
        <pc:docMk/>
      </pc:docMkLst>
      <pc:sldChg chg="modSp mod">
        <pc:chgData name="Rooney Ribeiro Albuquerque Coelho" userId="ac74b89b-444e-42c3-a3e1-3795a8d61e25" providerId="ADAL" clId="{839B4B32-A49F-453A-B198-D9CF02477D5A}" dt="2022-03-10T20:01:04.649" v="0" actId="6549"/>
        <pc:sldMkLst>
          <pc:docMk/>
          <pc:sldMk cId="3398210071" sldId="264"/>
        </pc:sldMkLst>
        <pc:spChg chg="mod">
          <ac:chgData name="Rooney Ribeiro Albuquerque Coelho" userId="ac74b89b-444e-42c3-a3e1-3795a8d61e25" providerId="ADAL" clId="{839B4B32-A49F-453A-B198-D9CF02477D5A}" dt="2022-03-10T20:01:04.649" v="0" actId="6549"/>
          <ac:spMkLst>
            <pc:docMk/>
            <pc:sldMk cId="3398210071" sldId="264"/>
            <ac:spMk id="4" creationId="{510FE8F4-FCBE-4037-825D-D298A9FD7F0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image" Target="../media/image64.jpe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3.jp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88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3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34981-4912-4130-A3E3-03B6841D0A79}" type="doc">
      <dgm:prSet loTypeId="urn:microsoft.com/office/officeart/2005/8/layout/radial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6ABDC7F6-C687-49D1-B50F-EE6D8C4A634D}">
      <dgm:prSet/>
      <dgm:spPr/>
      <dgm:t>
        <a:bodyPr/>
        <a:lstStyle/>
        <a:p>
          <a:r>
            <a:rPr lang="pt-BR" dirty="0"/>
            <a:t>Solução Viável</a:t>
          </a:r>
        </a:p>
      </dgm:t>
    </dgm:pt>
    <dgm:pt modelId="{BFD9DF98-5077-4A6D-BA39-D231C8DCED0A}" type="parTrans" cxnId="{AD5160F5-C0CD-4E90-9BA3-671B943FB80C}">
      <dgm:prSet/>
      <dgm:spPr/>
      <dgm:t>
        <a:bodyPr/>
        <a:lstStyle/>
        <a:p>
          <a:endParaRPr lang="pt-BR"/>
        </a:p>
      </dgm:t>
    </dgm:pt>
    <dgm:pt modelId="{722C42A7-4297-410F-AB31-2EDB4657D591}" type="sibTrans" cxnId="{AD5160F5-C0CD-4E90-9BA3-671B943FB80C}">
      <dgm:prSet/>
      <dgm:spPr/>
      <dgm:t>
        <a:bodyPr/>
        <a:lstStyle/>
        <a:p>
          <a:endParaRPr lang="pt-BR"/>
        </a:p>
      </dgm:t>
    </dgm:pt>
    <dgm:pt modelId="{4FD9028B-991D-4F38-8DD6-1D4CB786BCF2}">
      <dgm:prSet/>
      <dgm:spPr/>
      <dgm:t>
        <a:bodyPr/>
        <a:lstStyle/>
        <a:p>
          <a:pPr algn="ctr">
            <a:buFontTx/>
            <a:buNone/>
          </a:pPr>
          <a:r>
            <a:rPr lang="pt-BR" b="0" i="0" dirty="0">
              <a:effectLst/>
            </a:rPr>
            <a:t>Todas as restrições são satisfeita</a:t>
          </a:r>
          <a:r>
            <a:rPr lang="pt-BR" b="0" dirty="0">
              <a:effectLst/>
            </a:rPr>
            <a:t>s	</a:t>
          </a:r>
        </a:p>
      </dgm:t>
    </dgm:pt>
    <dgm:pt modelId="{0FD3036C-A018-4EC4-9A0A-654C31918EC8}" type="parTrans" cxnId="{D647BD63-C4DA-499E-9713-0AB4DE47E15C}">
      <dgm:prSet/>
      <dgm:spPr/>
      <dgm:t>
        <a:bodyPr/>
        <a:lstStyle/>
        <a:p>
          <a:endParaRPr lang="pt-BR"/>
        </a:p>
      </dgm:t>
    </dgm:pt>
    <dgm:pt modelId="{9B536407-586F-4D85-83C6-CA32B2BF5F95}" type="sibTrans" cxnId="{D647BD63-C4DA-499E-9713-0AB4DE47E15C}">
      <dgm:prSet/>
      <dgm:spPr/>
      <dgm:t>
        <a:bodyPr/>
        <a:lstStyle/>
        <a:p>
          <a:endParaRPr lang="pt-BR"/>
        </a:p>
      </dgm:t>
    </dgm:pt>
    <dgm:pt modelId="{6B7E1504-4C85-4375-8ABC-FEB6A50234C0}">
      <dgm:prSet/>
      <dgm:spPr/>
      <dgm:t>
        <a:bodyPr/>
        <a:lstStyle/>
        <a:p>
          <a:r>
            <a:rPr lang="pt-BR"/>
            <a:t>Solução Inviável</a:t>
          </a:r>
        </a:p>
      </dgm:t>
    </dgm:pt>
    <dgm:pt modelId="{2D61D990-E028-4EBD-AF17-1C75CE825284}" type="parTrans" cxnId="{1CD382BA-49A0-49D2-8E25-0C966E0E3A85}">
      <dgm:prSet/>
      <dgm:spPr/>
      <dgm:t>
        <a:bodyPr/>
        <a:lstStyle/>
        <a:p>
          <a:endParaRPr lang="pt-BR"/>
        </a:p>
      </dgm:t>
    </dgm:pt>
    <dgm:pt modelId="{54155727-E80F-4537-A73D-98FD644835B4}" type="sibTrans" cxnId="{1CD382BA-49A0-49D2-8E25-0C966E0E3A85}">
      <dgm:prSet/>
      <dgm:spPr/>
      <dgm:t>
        <a:bodyPr/>
        <a:lstStyle/>
        <a:p>
          <a:endParaRPr lang="pt-BR"/>
        </a:p>
      </dgm:t>
    </dgm:pt>
    <dgm:pt modelId="{4EB12118-36A8-47DD-A743-2AFC13A652AE}">
      <dgm:prSet/>
      <dgm:spPr/>
      <dgm:t>
        <a:bodyPr/>
        <a:lstStyle/>
        <a:p>
          <a:pPr algn="ctr">
            <a:buFontTx/>
            <a:buNone/>
          </a:pPr>
          <a:r>
            <a:rPr lang="pt-BR" b="0" dirty="0"/>
            <a:t>Algumas das restrições ou as condições de </a:t>
          </a:r>
          <a:br>
            <a:rPr lang="pt-BR" b="0" dirty="0"/>
          </a:br>
          <a:r>
            <a:rPr lang="pt-BR" b="0" dirty="0"/>
            <a:t>não-negatividade não são atendidas</a:t>
          </a:r>
        </a:p>
      </dgm:t>
    </dgm:pt>
    <dgm:pt modelId="{499DF2DE-7F53-4669-8176-73FFDC6B5021}" type="parTrans" cxnId="{28C52ABB-22C9-46DF-91F7-71F9D21CEFE3}">
      <dgm:prSet/>
      <dgm:spPr/>
      <dgm:t>
        <a:bodyPr/>
        <a:lstStyle/>
        <a:p>
          <a:endParaRPr lang="pt-BR"/>
        </a:p>
      </dgm:t>
    </dgm:pt>
    <dgm:pt modelId="{C3E8DAB5-3930-4CFE-9B01-9FF8C54A166F}" type="sibTrans" cxnId="{28C52ABB-22C9-46DF-91F7-71F9D21CEFE3}">
      <dgm:prSet/>
      <dgm:spPr/>
      <dgm:t>
        <a:bodyPr/>
        <a:lstStyle/>
        <a:p>
          <a:endParaRPr lang="pt-BR"/>
        </a:p>
      </dgm:t>
    </dgm:pt>
    <dgm:pt modelId="{C91D62C9-36ED-440E-843D-7D13FA38F407}" type="pres">
      <dgm:prSet presAssocID="{A2434981-4912-4130-A3E3-03B6841D0A7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E71F8ED-0CBC-43C8-B756-A839B862D826}" type="pres">
      <dgm:prSet presAssocID="{A2434981-4912-4130-A3E3-03B6841D0A79}" presName="cycle" presStyleCnt="0"/>
      <dgm:spPr/>
    </dgm:pt>
    <dgm:pt modelId="{9A6414F9-6C1C-4E6D-8326-36DB9511531D}" type="pres">
      <dgm:prSet presAssocID="{A2434981-4912-4130-A3E3-03B6841D0A79}" presName="centerShape" presStyleCnt="0"/>
      <dgm:spPr/>
    </dgm:pt>
    <dgm:pt modelId="{15920F63-C85E-43F4-9B1A-67011416902B}" type="pres">
      <dgm:prSet presAssocID="{A2434981-4912-4130-A3E3-03B6841D0A79}" presName="connSite" presStyleLbl="node1" presStyleIdx="0" presStyleCnt="3"/>
      <dgm:spPr/>
    </dgm:pt>
    <dgm:pt modelId="{E3BCE011-C78B-441D-AB44-DF42F6C0F883}" type="pres">
      <dgm:prSet presAssocID="{A2434981-4912-4130-A3E3-03B6841D0A79}" presName="visibl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âmpada e engrenagem"/>
        </a:ext>
      </dgm:extLst>
    </dgm:pt>
    <dgm:pt modelId="{88009333-1865-4C0D-B21A-7E8E5ED49C4C}" type="pres">
      <dgm:prSet presAssocID="{BFD9DF98-5077-4A6D-BA39-D231C8DCED0A}" presName="Name25" presStyleLbl="parChTrans1D1" presStyleIdx="0" presStyleCnt="2"/>
      <dgm:spPr/>
    </dgm:pt>
    <dgm:pt modelId="{F5D0FFF2-512B-4438-996F-2F25E175F22B}" type="pres">
      <dgm:prSet presAssocID="{6ABDC7F6-C687-49D1-B50F-EE6D8C4A634D}" presName="node" presStyleCnt="0"/>
      <dgm:spPr/>
    </dgm:pt>
    <dgm:pt modelId="{26B866AB-127B-4BB7-9622-3C3736F32C12}" type="pres">
      <dgm:prSet presAssocID="{6ABDC7F6-C687-49D1-B50F-EE6D8C4A634D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D6A5EC28-9F4F-4F20-BC01-7639F42BFFD9}" type="pres">
      <dgm:prSet presAssocID="{6ABDC7F6-C687-49D1-B50F-EE6D8C4A634D}" presName="childNode" presStyleLbl="revTx" presStyleIdx="0" presStyleCnt="2">
        <dgm:presLayoutVars>
          <dgm:bulletEnabled val="1"/>
        </dgm:presLayoutVars>
      </dgm:prSet>
      <dgm:spPr/>
    </dgm:pt>
    <dgm:pt modelId="{8FCF3D18-AA6C-48F1-A955-BC714D1FF9A0}" type="pres">
      <dgm:prSet presAssocID="{2D61D990-E028-4EBD-AF17-1C75CE825284}" presName="Name25" presStyleLbl="parChTrans1D1" presStyleIdx="1" presStyleCnt="2"/>
      <dgm:spPr/>
    </dgm:pt>
    <dgm:pt modelId="{AD46796F-9AF2-4D95-A86F-8D7A58C8D830}" type="pres">
      <dgm:prSet presAssocID="{6B7E1504-4C85-4375-8ABC-FEB6A50234C0}" presName="node" presStyleCnt="0"/>
      <dgm:spPr/>
    </dgm:pt>
    <dgm:pt modelId="{32DE8E52-8AEA-46DD-8AB1-B1CEB490D152}" type="pres">
      <dgm:prSet presAssocID="{6B7E1504-4C85-4375-8ABC-FEB6A50234C0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861D5426-AAD5-4E53-9016-00E9690FD022}" type="pres">
      <dgm:prSet presAssocID="{6B7E1504-4C85-4375-8ABC-FEB6A50234C0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4EC37421-4077-4B1C-8448-2DEC93A88374}" type="presOf" srcId="{A2434981-4912-4130-A3E3-03B6841D0A79}" destId="{C91D62C9-36ED-440E-843D-7D13FA38F407}" srcOrd="0" destOrd="0" presId="urn:microsoft.com/office/officeart/2005/8/layout/radial2"/>
    <dgm:cxn modelId="{C3363031-5F1D-4342-9354-0936F7F7EC30}" type="presOf" srcId="{6ABDC7F6-C687-49D1-B50F-EE6D8C4A634D}" destId="{26B866AB-127B-4BB7-9622-3C3736F32C12}" srcOrd="0" destOrd="0" presId="urn:microsoft.com/office/officeart/2005/8/layout/radial2"/>
    <dgm:cxn modelId="{4E451C32-40FC-4C73-BF82-978674AC399F}" type="presOf" srcId="{4EB12118-36A8-47DD-A743-2AFC13A652AE}" destId="{861D5426-AAD5-4E53-9016-00E9690FD022}" srcOrd="0" destOrd="0" presId="urn:microsoft.com/office/officeart/2005/8/layout/radial2"/>
    <dgm:cxn modelId="{8111B13B-9185-46EC-9AAE-00A874F9401C}" type="presOf" srcId="{6B7E1504-4C85-4375-8ABC-FEB6A50234C0}" destId="{32DE8E52-8AEA-46DD-8AB1-B1CEB490D152}" srcOrd="0" destOrd="0" presId="urn:microsoft.com/office/officeart/2005/8/layout/radial2"/>
    <dgm:cxn modelId="{340BBA5E-B3EE-454F-A8D4-B766AE0E4E03}" type="presOf" srcId="{4FD9028B-991D-4F38-8DD6-1D4CB786BCF2}" destId="{D6A5EC28-9F4F-4F20-BC01-7639F42BFFD9}" srcOrd="0" destOrd="0" presId="urn:microsoft.com/office/officeart/2005/8/layout/radial2"/>
    <dgm:cxn modelId="{D647BD63-C4DA-499E-9713-0AB4DE47E15C}" srcId="{6ABDC7F6-C687-49D1-B50F-EE6D8C4A634D}" destId="{4FD9028B-991D-4F38-8DD6-1D4CB786BCF2}" srcOrd="0" destOrd="0" parTransId="{0FD3036C-A018-4EC4-9A0A-654C31918EC8}" sibTransId="{9B536407-586F-4D85-83C6-CA32B2BF5F95}"/>
    <dgm:cxn modelId="{9A31D79F-26BD-4231-A71F-469DDA11F412}" type="presOf" srcId="{2D61D990-E028-4EBD-AF17-1C75CE825284}" destId="{8FCF3D18-AA6C-48F1-A955-BC714D1FF9A0}" srcOrd="0" destOrd="0" presId="urn:microsoft.com/office/officeart/2005/8/layout/radial2"/>
    <dgm:cxn modelId="{1CD382BA-49A0-49D2-8E25-0C966E0E3A85}" srcId="{A2434981-4912-4130-A3E3-03B6841D0A79}" destId="{6B7E1504-4C85-4375-8ABC-FEB6A50234C0}" srcOrd="1" destOrd="0" parTransId="{2D61D990-E028-4EBD-AF17-1C75CE825284}" sibTransId="{54155727-E80F-4537-A73D-98FD644835B4}"/>
    <dgm:cxn modelId="{28C52ABB-22C9-46DF-91F7-71F9D21CEFE3}" srcId="{6B7E1504-4C85-4375-8ABC-FEB6A50234C0}" destId="{4EB12118-36A8-47DD-A743-2AFC13A652AE}" srcOrd="0" destOrd="0" parTransId="{499DF2DE-7F53-4669-8176-73FFDC6B5021}" sibTransId="{C3E8DAB5-3930-4CFE-9B01-9FF8C54A166F}"/>
    <dgm:cxn modelId="{9A4C0CBE-0201-48BE-9DDD-2A1B8AF85824}" type="presOf" srcId="{BFD9DF98-5077-4A6D-BA39-D231C8DCED0A}" destId="{88009333-1865-4C0D-B21A-7E8E5ED49C4C}" srcOrd="0" destOrd="0" presId="urn:microsoft.com/office/officeart/2005/8/layout/radial2"/>
    <dgm:cxn modelId="{AD5160F5-C0CD-4E90-9BA3-671B943FB80C}" srcId="{A2434981-4912-4130-A3E3-03B6841D0A79}" destId="{6ABDC7F6-C687-49D1-B50F-EE6D8C4A634D}" srcOrd="0" destOrd="0" parTransId="{BFD9DF98-5077-4A6D-BA39-D231C8DCED0A}" sibTransId="{722C42A7-4297-410F-AB31-2EDB4657D591}"/>
    <dgm:cxn modelId="{C764804C-6801-4714-93C9-F1CE71441828}" type="presParOf" srcId="{C91D62C9-36ED-440E-843D-7D13FA38F407}" destId="{AE71F8ED-0CBC-43C8-B756-A839B862D826}" srcOrd="0" destOrd="0" presId="urn:microsoft.com/office/officeart/2005/8/layout/radial2"/>
    <dgm:cxn modelId="{F547D9BF-6877-440E-AA07-E7A234506613}" type="presParOf" srcId="{AE71F8ED-0CBC-43C8-B756-A839B862D826}" destId="{9A6414F9-6C1C-4E6D-8326-36DB9511531D}" srcOrd="0" destOrd="0" presId="urn:microsoft.com/office/officeart/2005/8/layout/radial2"/>
    <dgm:cxn modelId="{0033574A-9794-4A20-A3B9-D5D0EBA1E2C6}" type="presParOf" srcId="{9A6414F9-6C1C-4E6D-8326-36DB9511531D}" destId="{15920F63-C85E-43F4-9B1A-67011416902B}" srcOrd="0" destOrd="0" presId="urn:microsoft.com/office/officeart/2005/8/layout/radial2"/>
    <dgm:cxn modelId="{1BE78965-5FBB-412F-9017-0B20FFF84294}" type="presParOf" srcId="{9A6414F9-6C1C-4E6D-8326-36DB9511531D}" destId="{E3BCE011-C78B-441D-AB44-DF42F6C0F883}" srcOrd="1" destOrd="0" presId="urn:microsoft.com/office/officeart/2005/8/layout/radial2"/>
    <dgm:cxn modelId="{885F3B3A-B929-4813-ABE0-1EE2462E7DAE}" type="presParOf" srcId="{AE71F8ED-0CBC-43C8-B756-A839B862D826}" destId="{88009333-1865-4C0D-B21A-7E8E5ED49C4C}" srcOrd="1" destOrd="0" presId="urn:microsoft.com/office/officeart/2005/8/layout/radial2"/>
    <dgm:cxn modelId="{0B5487E8-696E-4CDA-97E3-383828DB51BF}" type="presParOf" srcId="{AE71F8ED-0CBC-43C8-B756-A839B862D826}" destId="{F5D0FFF2-512B-4438-996F-2F25E175F22B}" srcOrd="2" destOrd="0" presId="urn:microsoft.com/office/officeart/2005/8/layout/radial2"/>
    <dgm:cxn modelId="{822952B4-A117-452F-B3DD-A032369C271E}" type="presParOf" srcId="{F5D0FFF2-512B-4438-996F-2F25E175F22B}" destId="{26B866AB-127B-4BB7-9622-3C3736F32C12}" srcOrd="0" destOrd="0" presId="urn:microsoft.com/office/officeart/2005/8/layout/radial2"/>
    <dgm:cxn modelId="{B92220E9-DC30-421E-BF7B-5A2842D43843}" type="presParOf" srcId="{F5D0FFF2-512B-4438-996F-2F25E175F22B}" destId="{D6A5EC28-9F4F-4F20-BC01-7639F42BFFD9}" srcOrd="1" destOrd="0" presId="urn:microsoft.com/office/officeart/2005/8/layout/radial2"/>
    <dgm:cxn modelId="{D2B4D95C-67B2-4D5B-BDDE-6DAC7C578E43}" type="presParOf" srcId="{AE71F8ED-0CBC-43C8-B756-A839B862D826}" destId="{8FCF3D18-AA6C-48F1-A955-BC714D1FF9A0}" srcOrd="3" destOrd="0" presId="urn:microsoft.com/office/officeart/2005/8/layout/radial2"/>
    <dgm:cxn modelId="{0418D9D7-3A65-44BF-9EA5-0D6B9C27F226}" type="presParOf" srcId="{AE71F8ED-0CBC-43C8-B756-A839B862D826}" destId="{AD46796F-9AF2-4D95-A86F-8D7A58C8D830}" srcOrd="4" destOrd="0" presId="urn:microsoft.com/office/officeart/2005/8/layout/radial2"/>
    <dgm:cxn modelId="{F91A8959-8696-4C96-B05A-29BE2CC13342}" type="presParOf" srcId="{AD46796F-9AF2-4D95-A86F-8D7A58C8D830}" destId="{32DE8E52-8AEA-46DD-8AB1-B1CEB490D152}" srcOrd="0" destOrd="0" presId="urn:microsoft.com/office/officeart/2005/8/layout/radial2"/>
    <dgm:cxn modelId="{6866D509-53E6-46DB-B3C5-E221922C693B}" type="presParOf" srcId="{AD46796F-9AF2-4D95-A86F-8D7A58C8D830}" destId="{861D5426-AAD5-4E53-9016-00E9690FD022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28452-6F51-46E2-8AE5-850994B2D2F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0724DEE7-D5FE-423E-8704-02E697BC32E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=3 </m:t>
                    </m:r>
                  </m:oMath>
                </m:oMathPara>
              </a14:m>
              <a:endParaRPr lang="pt-BR" b="0" i="1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=2</m:t>
                    </m:r>
                  </m:oMath>
                </m:oMathPara>
              </a14:m>
              <a:endParaRPr lang="pt-BR" dirty="0"/>
            </a:p>
          </dgm:t>
        </dgm:pt>
      </mc:Choice>
      <mc:Fallback xmlns="">
        <dgm:pt modelId="{0724DEE7-D5FE-423E-8704-02E697BC32E9}">
          <dgm:prSet/>
          <dgm:spPr/>
          <dgm:t>
            <a:bodyPr/>
            <a:lstStyle/>
            <a:p>
              <a:r>
                <a:rPr lang="pt-BR" b="0" i="0"/>
                <a:t>𝑥_1=3 </a:t>
              </a:r>
              <a:endParaRPr lang="pt-BR" b="0" i="1" dirty="0"/>
            </a:p>
            <a:p>
              <a:r>
                <a:rPr lang="pt-BR" b="0" i="0"/>
                <a:t>𝑥_2=2</a:t>
              </a:r>
              <a:endParaRPr lang="pt-BR" dirty="0"/>
            </a:p>
          </dgm:t>
        </dgm:pt>
      </mc:Fallback>
    </mc:AlternateContent>
    <dgm:pt modelId="{F8D6A925-664A-4195-8D77-443FF1A9396D}" type="parTrans" cxnId="{BAE1808C-2836-42CA-8A88-2912EEE8649A}">
      <dgm:prSet/>
      <dgm:spPr/>
      <dgm:t>
        <a:bodyPr/>
        <a:lstStyle/>
        <a:p>
          <a:endParaRPr lang="pt-BR"/>
        </a:p>
      </dgm:t>
    </dgm:pt>
    <dgm:pt modelId="{07D93546-D956-4E94-9A27-1E1E862AA174}" type="sibTrans" cxnId="{BAE1808C-2836-42CA-8A88-2912EEE8649A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1E9AE59B-4452-4862-B869-58D617F330E1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=(2,3)</m:t>
                    </m:r>
                  </m:oMath>
                </m:oMathPara>
              </a14:m>
              <a:endParaRPr lang="pt-BR"/>
            </a:p>
          </dgm:t>
        </dgm:pt>
      </mc:Choice>
      <mc:Fallback xmlns="">
        <dgm:pt modelId="{1E9AE59B-4452-4862-B869-58D617F330E1}">
          <dgm:prSet/>
          <dgm:spPr/>
          <dgm:t>
            <a:bodyPr/>
            <a:lstStyle/>
            <a:p>
              <a:r>
                <a:rPr lang="pt-BR" i="0"/>
                <a:t>𝑆=(2,3)</a:t>
              </a:r>
              <a:endParaRPr lang="pt-BR"/>
            </a:p>
          </dgm:t>
        </dgm:pt>
      </mc:Fallback>
    </mc:AlternateContent>
    <dgm:pt modelId="{FC8BEEB1-0DC3-4A4E-8F56-058BB61B1330}" type="parTrans" cxnId="{E33106EB-F3D8-40ED-8AB6-D5857FC6DAA6}">
      <dgm:prSet/>
      <dgm:spPr/>
      <dgm:t>
        <a:bodyPr/>
        <a:lstStyle/>
        <a:p>
          <a:endParaRPr lang="pt-BR"/>
        </a:p>
      </dgm:t>
    </dgm:pt>
    <dgm:pt modelId="{A9A988C5-7E89-47D4-9605-3DB514160D5F}" type="sibTrans" cxnId="{E33106EB-F3D8-40ED-8AB6-D5857FC6DAA6}">
      <dgm:prSet/>
      <dgm:spPr/>
      <dgm:t>
        <a:bodyPr/>
        <a:lstStyle/>
        <a:p>
          <a:endParaRPr lang="pt-BR"/>
        </a:p>
      </dgm:t>
    </dgm:pt>
    <dgm:pt modelId="{98A2E2BD-A328-4A1B-BE9C-9AE0EB5285AA}">
      <dgm:prSet/>
      <dgm:spPr/>
      <dgm:t>
        <a:bodyPr/>
        <a:lstStyle/>
        <a:p>
          <a:r>
            <a:rPr lang="pt-BR"/>
            <a:t>Solução viável: todas as restrições não violadas</a:t>
          </a:r>
        </a:p>
      </dgm:t>
    </dgm:pt>
    <dgm:pt modelId="{B77C3180-D668-4A0B-AE77-43181EB34540}" type="parTrans" cxnId="{5754B5CE-FAEB-44B1-9491-440847913A95}">
      <dgm:prSet/>
      <dgm:spPr/>
      <dgm:t>
        <a:bodyPr/>
        <a:lstStyle/>
        <a:p>
          <a:endParaRPr lang="pt-BR"/>
        </a:p>
      </dgm:t>
    </dgm:pt>
    <dgm:pt modelId="{8AC2A829-856C-486E-A96E-74905FD87B23}" type="sibTrans" cxnId="{5754B5CE-FAEB-44B1-9491-440847913A95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BB8FF7A2-B11E-4004-B125-90C6CE0FE5CE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=3 </m:t>
                    </m:r>
                  </m:oMath>
                </m:oMathPara>
              </a14:m>
              <a:endParaRPr lang="pt-BR" b="0" i="1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=4</m:t>
                    </m:r>
                  </m:oMath>
                </m:oMathPara>
              </a14:m>
              <a:endParaRPr lang="pt-BR" dirty="0"/>
            </a:p>
          </dgm:t>
        </dgm:pt>
      </mc:Choice>
      <mc:Fallback xmlns="">
        <dgm:pt modelId="{BB8FF7A2-B11E-4004-B125-90C6CE0FE5CE}">
          <dgm:prSet/>
          <dgm:spPr/>
          <dgm:t>
            <a:bodyPr/>
            <a:lstStyle/>
            <a:p>
              <a:r>
                <a:rPr lang="pt-BR" b="0" i="0"/>
                <a:t>𝑥_1=3 </a:t>
              </a:r>
              <a:endParaRPr lang="pt-BR" b="0" i="1" dirty="0"/>
            </a:p>
            <a:p>
              <a:r>
                <a:rPr lang="pt-BR" b="0" i="0"/>
                <a:t>𝑥_2=4</a:t>
              </a:r>
              <a:endParaRPr lang="pt-BR" dirty="0"/>
            </a:p>
          </dgm:t>
        </dgm:pt>
      </mc:Fallback>
    </mc:AlternateContent>
    <dgm:pt modelId="{CE11310B-2B82-4C81-83DC-597F33E7FA65}" type="parTrans" cxnId="{6BD69A1B-0319-4533-B086-D1FBC0F864A0}">
      <dgm:prSet/>
      <dgm:spPr/>
      <dgm:t>
        <a:bodyPr/>
        <a:lstStyle/>
        <a:p>
          <a:endParaRPr lang="pt-BR"/>
        </a:p>
      </dgm:t>
    </dgm:pt>
    <dgm:pt modelId="{469377E0-709F-46D0-AA21-3A041C6F8F36}" type="sibTrans" cxnId="{6BD69A1B-0319-4533-B086-D1FBC0F864A0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154F267D-96B1-4CAB-939E-5BF669323827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=(3,4)</m:t>
                    </m:r>
                  </m:oMath>
                </m:oMathPara>
              </a14:m>
              <a:endParaRPr lang="pt-BR"/>
            </a:p>
          </dgm:t>
        </dgm:pt>
      </mc:Choice>
      <mc:Fallback xmlns="">
        <dgm:pt modelId="{154F267D-96B1-4CAB-939E-5BF669323827}">
          <dgm:prSet/>
          <dgm:spPr/>
          <dgm:t>
            <a:bodyPr/>
            <a:lstStyle/>
            <a:p>
              <a:r>
                <a:rPr lang="pt-BR" i="0"/>
                <a:t>𝑆=(</a:t>
              </a:r>
              <a:r>
                <a:rPr lang="pt-BR" b="0" i="0"/>
                <a:t>3</a:t>
              </a:r>
              <a:r>
                <a:rPr lang="pt-BR" i="0"/>
                <a:t>,</a:t>
              </a:r>
              <a:r>
                <a:rPr lang="pt-BR" b="0" i="0"/>
                <a:t>4</a:t>
              </a:r>
              <a:r>
                <a:rPr lang="pt-BR" i="0"/>
                <a:t>)</a:t>
              </a:r>
              <a:endParaRPr lang="pt-BR"/>
            </a:p>
          </dgm:t>
        </dgm:pt>
      </mc:Fallback>
    </mc:AlternateContent>
    <dgm:pt modelId="{0CDBBDA6-44E9-4046-99AD-A861DB40592D}" type="parTrans" cxnId="{FDFA43A8-0210-4471-AF7E-941F269B002E}">
      <dgm:prSet/>
      <dgm:spPr/>
      <dgm:t>
        <a:bodyPr/>
        <a:lstStyle/>
        <a:p>
          <a:endParaRPr lang="pt-BR"/>
        </a:p>
      </dgm:t>
    </dgm:pt>
    <dgm:pt modelId="{796DFFB6-E551-4588-A37F-C048614ABDE6}" type="sibTrans" cxnId="{FDFA43A8-0210-4471-AF7E-941F269B002E}">
      <dgm:prSet/>
      <dgm:spPr/>
      <dgm:t>
        <a:bodyPr/>
        <a:lstStyle/>
        <a:p>
          <a:endParaRPr lang="pt-BR"/>
        </a:p>
      </dgm:t>
    </dgm:pt>
    <dgm:pt modelId="{219F139F-3C09-4BD5-A740-7930BCF08E61}">
      <dgm:prSet/>
      <dgm:spPr/>
      <dgm:t>
        <a:bodyPr/>
        <a:lstStyle/>
        <a:p>
          <a:r>
            <a:rPr lang="pt-BR"/>
            <a:t>Solução inviável: pelo menos uma das restrições é violada</a:t>
          </a:r>
        </a:p>
      </dgm:t>
    </dgm:pt>
    <dgm:pt modelId="{B69B48D3-7D59-4A17-BA28-933E4426EDD5}" type="parTrans" cxnId="{0088D3A4-55DE-43C7-984B-A5A6252B9864}">
      <dgm:prSet/>
      <dgm:spPr/>
      <dgm:t>
        <a:bodyPr/>
        <a:lstStyle/>
        <a:p>
          <a:endParaRPr lang="pt-BR"/>
        </a:p>
      </dgm:t>
    </dgm:pt>
    <dgm:pt modelId="{41614249-AF00-49BE-81C4-AEAC8045DE8A}" type="sibTrans" cxnId="{0088D3A4-55DE-43C7-984B-A5A6252B9864}">
      <dgm:prSet/>
      <dgm:spPr/>
      <dgm:t>
        <a:bodyPr/>
        <a:lstStyle/>
        <a:p>
          <a:endParaRPr lang="pt-BR"/>
        </a:p>
      </dgm:t>
    </dgm:pt>
    <dgm:pt modelId="{696CB35F-2139-4B45-8F68-301A9D0AEA6A}" type="pres">
      <dgm:prSet presAssocID="{15128452-6F51-46E2-8AE5-850994B2D2F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FFCF9C-350E-41C9-84AE-51BE0CADDA63}" type="pres">
      <dgm:prSet presAssocID="{0724DEE7-D5FE-423E-8704-02E697BC32E9}" presName="root" presStyleCnt="0"/>
      <dgm:spPr/>
    </dgm:pt>
    <dgm:pt modelId="{26926AD8-944C-4511-98BF-39D24C941602}" type="pres">
      <dgm:prSet presAssocID="{0724DEE7-D5FE-423E-8704-02E697BC32E9}" presName="rootComposite" presStyleCnt="0"/>
      <dgm:spPr/>
    </dgm:pt>
    <dgm:pt modelId="{61B73EB1-4B0F-4F59-B90C-5513B6ABCA70}" type="pres">
      <dgm:prSet presAssocID="{0724DEE7-D5FE-423E-8704-02E697BC32E9}" presName="rootText" presStyleLbl="node1" presStyleIdx="0" presStyleCnt="2"/>
      <dgm:spPr/>
    </dgm:pt>
    <dgm:pt modelId="{A42C57E2-8433-4376-8E07-818488970E70}" type="pres">
      <dgm:prSet presAssocID="{0724DEE7-D5FE-423E-8704-02E697BC32E9}" presName="rootConnector" presStyleLbl="node1" presStyleIdx="0" presStyleCnt="2"/>
      <dgm:spPr/>
    </dgm:pt>
    <dgm:pt modelId="{3785B7D8-CAAC-4796-BDA6-869A66C80254}" type="pres">
      <dgm:prSet presAssocID="{0724DEE7-D5FE-423E-8704-02E697BC32E9}" presName="childShape" presStyleCnt="0"/>
      <dgm:spPr/>
    </dgm:pt>
    <dgm:pt modelId="{0B7531AF-161C-41EA-9768-BF61CD4BDFC8}" type="pres">
      <dgm:prSet presAssocID="{FC8BEEB1-0DC3-4A4E-8F56-058BB61B1330}" presName="Name13" presStyleLbl="parChTrans1D2" presStyleIdx="0" presStyleCnt="4"/>
      <dgm:spPr/>
    </dgm:pt>
    <dgm:pt modelId="{59EC6B94-3C02-4A6A-A230-FF5F6948C037}" type="pres">
      <dgm:prSet presAssocID="{1E9AE59B-4452-4862-B869-58D617F330E1}" presName="childText" presStyleLbl="bgAcc1" presStyleIdx="0" presStyleCnt="4">
        <dgm:presLayoutVars>
          <dgm:bulletEnabled val="1"/>
        </dgm:presLayoutVars>
      </dgm:prSet>
      <dgm:spPr/>
    </dgm:pt>
    <dgm:pt modelId="{80D2B439-9B10-4B8D-AB21-886EF076B2C9}" type="pres">
      <dgm:prSet presAssocID="{B77C3180-D668-4A0B-AE77-43181EB34540}" presName="Name13" presStyleLbl="parChTrans1D2" presStyleIdx="1" presStyleCnt="4"/>
      <dgm:spPr/>
    </dgm:pt>
    <dgm:pt modelId="{C3DFED25-A92D-498F-ACCA-1445C6AF0472}" type="pres">
      <dgm:prSet presAssocID="{98A2E2BD-A328-4A1B-BE9C-9AE0EB5285AA}" presName="childText" presStyleLbl="bgAcc1" presStyleIdx="1" presStyleCnt="4">
        <dgm:presLayoutVars>
          <dgm:bulletEnabled val="1"/>
        </dgm:presLayoutVars>
      </dgm:prSet>
      <dgm:spPr/>
    </dgm:pt>
    <dgm:pt modelId="{65BE023E-DBB4-4C85-AFDB-BDEFC5B36BF2}" type="pres">
      <dgm:prSet presAssocID="{BB8FF7A2-B11E-4004-B125-90C6CE0FE5CE}" presName="root" presStyleCnt="0"/>
      <dgm:spPr/>
    </dgm:pt>
    <dgm:pt modelId="{AD600009-4177-4A9E-BBE7-6708BD09B14C}" type="pres">
      <dgm:prSet presAssocID="{BB8FF7A2-B11E-4004-B125-90C6CE0FE5CE}" presName="rootComposite" presStyleCnt="0"/>
      <dgm:spPr/>
    </dgm:pt>
    <dgm:pt modelId="{A4721613-83BD-4F40-A37C-BC3CD3B0C41B}" type="pres">
      <dgm:prSet presAssocID="{BB8FF7A2-B11E-4004-B125-90C6CE0FE5CE}" presName="rootText" presStyleLbl="node1" presStyleIdx="1" presStyleCnt="2"/>
      <dgm:spPr/>
    </dgm:pt>
    <dgm:pt modelId="{A736BC47-5255-4198-8BF0-432C2DE3E7FF}" type="pres">
      <dgm:prSet presAssocID="{BB8FF7A2-B11E-4004-B125-90C6CE0FE5CE}" presName="rootConnector" presStyleLbl="node1" presStyleIdx="1" presStyleCnt="2"/>
      <dgm:spPr/>
    </dgm:pt>
    <dgm:pt modelId="{B0BF669A-C0EF-40C7-A0F1-0CF17934A965}" type="pres">
      <dgm:prSet presAssocID="{BB8FF7A2-B11E-4004-B125-90C6CE0FE5CE}" presName="childShape" presStyleCnt="0"/>
      <dgm:spPr/>
    </dgm:pt>
    <dgm:pt modelId="{766F7C83-97D2-4D1B-945A-94CAF2EE492A}" type="pres">
      <dgm:prSet presAssocID="{0CDBBDA6-44E9-4046-99AD-A861DB40592D}" presName="Name13" presStyleLbl="parChTrans1D2" presStyleIdx="2" presStyleCnt="4"/>
      <dgm:spPr/>
    </dgm:pt>
    <dgm:pt modelId="{F00BF76C-FD37-46EA-ACB5-15D2B4C7A23F}" type="pres">
      <dgm:prSet presAssocID="{154F267D-96B1-4CAB-939E-5BF669323827}" presName="childText" presStyleLbl="bgAcc1" presStyleIdx="2" presStyleCnt="4">
        <dgm:presLayoutVars>
          <dgm:bulletEnabled val="1"/>
        </dgm:presLayoutVars>
      </dgm:prSet>
      <dgm:spPr/>
    </dgm:pt>
    <dgm:pt modelId="{5579894A-CEDB-4350-B04B-8BD077581998}" type="pres">
      <dgm:prSet presAssocID="{B69B48D3-7D59-4A17-BA28-933E4426EDD5}" presName="Name13" presStyleLbl="parChTrans1D2" presStyleIdx="3" presStyleCnt="4"/>
      <dgm:spPr/>
    </dgm:pt>
    <dgm:pt modelId="{6A643687-E6A4-403C-B047-469A06BF404A}" type="pres">
      <dgm:prSet presAssocID="{219F139F-3C09-4BD5-A740-7930BCF08E61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CCBA2C02-CFBB-49B1-B24E-58D59B218A88}" type="presOf" srcId="{B69B48D3-7D59-4A17-BA28-933E4426EDD5}" destId="{5579894A-CEDB-4350-B04B-8BD077581998}" srcOrd="0" destOrd="0" presId="urn:microsoft.com/office/officeart/2005/8/layout/hierarchy3"/>
    <dgm:cxn modelId="{6BD69A1B-0319-4533-B086-D1FBC0F864A0}" srcId="{15128452-6F51-46E2-8AE5-850994B2D2F9}" destId="{BB8FF7A2-B11E-4004-B125-90C6CE0FE5CE}" srcOrd="1" destOrd="0" parTransId="{CE11310B-2B82-4C81-83DC-597F33E7FA65}" sibTransId="{469377E0-709F-46D0-AA21-3A041C6F8F36}"/>
    <dgm:cxn modelId="{464FFD28-3DBD-4A93-B498-B82F95C0E60C}" type="presOf" srcId="{B77C3180-D668-4A0B-AE77-43181EB34540}" destId="{80D2B439-9B10-4B8D-AB21-886EF076B2C9}" srcOrd="0" destOrd="0" presId="urn:microsoft.com/office/officeart/2005/8/layout/hierarchy3"/>
    <dgm:cxn modelId="{E0853630-FB7A-4AE1-A66D-F16AC4279A80}" type="presOf" srcId="{98A2E2BD-A328-4A1B-BE9C-9AE0EB5285AA}" destId="{C3DFED25-A92D-498F-ACCA-1445C6AF0472}" srcOrd="0" destOrd="0" presId="urn:microsoft.com/office/officeart/2005/8/layout/hierarchy3"/>
    <dgm:cxn modelId="{FD945034-6846-4BF2-868E-E666BDDCDAF8}" type="presOf" srcId="{1E9AE59B-4452-4862-B869-58D617F330E1}" destId="{59EC6B94-3C02-4A6A-A230-FF5F6948C037}" srcOrd="0" destOrd="0" presId="urn:microsoft.com/office/officeart/2005/8/layout/hierarchy3"/>
    <dgm:cxn modelId="{A2F3A938-09EB-4A9A-B9E1-F817F630B722}" type="presOf" srcId="{0724DEE7-D5FE-423E-8704-02E697BC32E9}" destId="{A42C57E2-8433-4376-8E07-818488970E70}" srcOrd="1" destOrd="0" presId="urn:microsoft.com/office/officeart/2005/8/layout/hierarchy3"/>
    <dgm:cxn modelId="{A1FF1740-A504-45BF-BD93-9E9415768352}" type="presOf" srcId="{0724DEE7-D5FE-423E-8704-02E697BC32E9}" destId="{61B73EB1-4B0F-4F59-B90C-5513B6ABCA70}" srcOrd="0" destOrd="0" presId="urn:microsoft.com/office/officeart/2005/8/layout/hierarchy3"/>
    <dgm:cxn modelId="{224E3643-BAEC-42D3-9C70-F40184ADEC3C}" type="presOf" srcId="{15128452-6F51-46E2-8AE5-850994B2D2F9}" destId="{696CB35F-2139-4B45-8F68-301A9D0AEA6A}" srcOrd="0" destOrd="0" presId="urn:microsoft.com/office/officeart/2005/8/layout/hierarchy3"/>
    <dgm:cxn modelId="{D4FDAF43-5109-4D3B-9998-BEFDB10FB324}" type="presOf" srcId="{BB8FF7A2-B11E-4004-B125-90C6CE0FE5CE}" destId="{A4721613-83BD-4F40-A37C-BC3CD3B0C41B}" srcOrd="0" destOrd="0" presId="urn:microsoft.com/office/officeart/2005/8/layout/hierarchy3"/>
    <dgm:cxn modelId="{60A61A4F-60BC-4CA9-869F-2AE5D86A272C}" type="presOf" srcId="{0CDBBDA6-44E9-4046-99AD-A861DB40592D}" destId="{766F7C83-97D2-4D1B-945A-94CAF2EE492A}" srcOrd="0" destOrd="0" presId="urn:microsoft.com/office/officeart/2005/8/layout/hierarchy3"/>
    <dgm:cxn modelId="{525C9376-FB9E-412B-B5E9-613356000558}" type="presOf" srcId="{154F267D-96B1-4CAB-939E-5BF669323827}" destId="{F00BF76C-FD37-46EA-ACB5-15D2B4C7A23F}" srcOrd="0" destOrd="0" presId="urn:microsoft.com/office/officeart/2005/8/layout/hierarchy3"/>
    <dgm:cxn modelId="{6EE5A479-E329-44F2-8DB8-5E4A7B3DEF92}" type="presOf" srcId="{BB8FF7A2-B11E-4004-B125-90C6CE0FE5CE}" destId="{A736BC47-5255-4198-8BF0-432C2DE3E7FF}" srcOrd="1" destOrd="0" presId="urn:microsoft.com/office/officeart/2005/8/layout/hierarchy3"/>
    <dgm:cxn modelId="{3BC8C27F-C250-4B04-B845-871A64E68DB2}" type="presOf" srcId="{219F139F-3C09-4BD5-A740-7930BCF08E61}" destId="{6A643687-E6A4-403C-B047-469A06BF404A}" srcOrd="0" destOrd="0" presId="urn:microsoft.com/office/officeart/2005/8/layout/hierarchy3"/>
    <dgm:cxn modelId="{BAE1808C-2836-42CA-8A88-2912EEE8649A}" srcId="{15128452-6F51-46E2-8AE5-850994B2D2F9}" destId="{0724DEE7-D5FE-423E-8704-02E697BC32E9}" srcOrd="0" destOrd="0" parTransId="{F8D6A925-664A-4195-8D77-443FF1A9396D}" sibTransId="{07D93546-D956-4E94-9A27-1E1E862AA174}"/>
    <dgm:cxn modelId="{0088D3A4-55DE-43C7-984B-A5A6252B9864}" srcId="{BB8FF7A2-B11E-4004-B125-90C6CE0FE5CE}" destId="{219F139F-3C09-4BD5-A740-7930BCF08E61}" srcOrd="1" destOrd="0" parTransId="{B69B48D3-7D59-4A17-BA28-933E4426EDD5}" sibTransId="{41614249-AF00-49BE-81C4-AEAC8045DE8A}"/>
    <dgm:cxn modelId="{FDFA43A8-0210-4471-AF7E-941F269B002E}" srcId="{BB8FF7A2-B11E-4004-B125-90C6CE0FE5CE}" destId="{154F267D-96B1-4CAB-939E-5BF669323827}" srcOrd="0" destOrd="0" parTransId="{0CDBBDA6-44E9-4046-99AD-A861DB40592D}" sibTransId="{796DFFB6-E551-4588-A37F-C048614ABDE6}"/>
    <dgm:cxn modelId="{5754B5CE-FAEB-44B1-9491-440847913A95}" srcId="{0724DEE7-D5FE-423E-8704-02E697BC32E9}" destId="{98A2E2BD-A328-4A1B-BE9C-9AE0EB5285AA}" srcOrd="1" destOrd="0" parTransId="{B77C3180-D668-4A0B-AE77-43181EB34540}" sibTransId="{8AC2A829-856C-486E-A96E-74905FD87B23}"/>
    <dgm:cxn modelId="{3B4825CF-F3AC-43F2-8515-D2E15DBCE74E}" type="presOf" srcId="{FC8BEEB1-0DC3-4A4E-8F56-058BB61B1330}" destId="{0B7531AF-161C-41EA-9768-BF61CD4BDFC8}" srcOrd="0" destOrd="0" presId="urn:microsoft.com/office/officeart/2005/8/layout/hierarchy3"/>
    <dgm:cxn modelId="{E33106EB-F3D8-40ED-8AB6-D5857FC6DAA6}" srcId="{0724DEE7-D5FE-423E-8704-02E697BC32E9}" destId="{1E9AE59B-4452-4862-B869-58D617F330E1}" srcOrd="0" destOrd="0" parTransId="{FC8BEEB1-0DC3-4A4E-8F56-058BB61B1330}" sibTransId="{A9A988C5-7E89-47D4-9605-3DB514160D5F}"/>
    <dgm:cxn modelId="{D919F7D4-A9E9-400A-BD48-09DC56E9F087}" type="presParOf" srcId="{696CB35F-2139-4B45-8F68-301A9D0AEA6A}" destId="{68FFCF9C-350E-41C9-84AE-51BE0CADDA63}" srcOrd="0" destOrd="0" presId="urn:microsoft.com/office/officeart/2005/8/layout/hierarchy3"/>
    <dgm:cxn modelId="{DB8FF4CD-06E0-48FB-B0F2-FC725C0793C3}" type="presParOf" srcId="{68FFCF9C-350E-41C9-84AE-51BE0CADDA63}" destId="{26926AD8-944C-4511-98BF-39D24C941602}" srcOrd="0" destOrd="0" presId="urn:microsoft.com/office/officeart/2005/8/layout/hierarchy3"/>
    <dgm:cxn modelId="{D078679C-B456-44B2-853C-DFDF4B46C571}" type="presParOf" srcId="{26926AD8-944C-4511-98BF-39D24C941602}" destId="{61B73EB1-4B0F-4F59-B90C-5513B6ABCA70}" srcOrd="0" destOrd="0" presId="urn:microsoft.com/office/officeart/2005/8/layout/hierarchy3"/>
    <dgm:cxn modelId="{7ADF9347-BEC9-46F9-BC2E-DBE757D20CD6}" type="presParOf" srcId="{26926AD8-944C-4511-98BF-39D24C941602}" destId="{A42C57E2-8433-4376-8E07-818488970E70}" srcOrd="1" destOrd="0" presId="urn:microsoft.com/office/officeart/2005/8/layout/hierarchy3"/>
    <dgm:cxn modelId="{71F746DC-3568-4947-94F4-DFFE0F8D79FA}" type="presParOf" srcId="{68FFCF9C-350E-41C9-84AE-51BE0CADDA63}" destId="{3785B7D8-CAAC-4796-BDA6-869A66C80254}" srcOrd="1" destOrd="0" presId="urn:microsoft.com/office/officeart/2005/8/layout/hierarchy3"/>
    <dgm:cxn modelId="{5EBD0F94-5348-4CDF-9054-536F96EADB1D}" type="presParOf" srcId="{3785B7D8-CAAC-4796-BDA6-869A66C80254}" destId="{0B7531AF-161C-41EA-9768-BF61CD4BDFC8}" srcOrd="0" destOrd="0" presId="urn:microsoft.com/office/officeart/2005/8/layout/hierarchy3"/>
    <dgm:cxn modelId="{B5084000-7F88-45CA-98DC-889B0219B7EB}" type="presParOf" srcId="{3785B7D8-CAAC-4796-BDA6-869A66C80254}" destId="{59EC6B94-3C02-4A6A-A230-FF5F6948C037}" srcOrd="1" destOrd="0" presId="urn:microsoft.com/office/officeart/2005/8/layout/hierarchy3"/>
    <dgm:cxn modelId="{4B6179DA-B081-409B-AF53-A70A7638FF63}" type="presParOf" srcId="{3785B7D8-CAAC-4796-BDA6-869A66C80254}" destId="{80D2B439-9B10-4B8D-AB21-886EF076B2C9}" srcOrd="2" destOrd="0" presId="urn:microsoft.com/office/officeart/2005/8/layout/hierarchy3"/>
    <dgm:cxn modelId="{B92545E3-B5FE-414A-8879-E413EB6D5D63}" type="presParOf" srcId="{3785B7D8-CAAC-4796-BDA6-869A66C80254}" destId="{C3DFED25-A92D-498F-ACCA-1445C6AF0472}" srcOrd="3" destOrd="0" presId="urn:microsoft.com/office/officeart/2005/8/layout/hierarchy3"/>
    <dgm:cxn modelId="{8B54A81A-AB99-4B42-B541-36EDD59A351B}" type="presParOf" srcId="{696CB35F-2139-4B45-8F68-301A9D0AEA6A}" destId="{65BE023E-DBB4-4C85-AFDB-BDEFC5B36BF2}" srcOrd="1" destOrd="0" presId="urn:microsoft.com/office/officeart/2005/8/layout/hierarchy3"/>
    <dgm:cxn modelId="{2386830B-AB4E-4434-A185-D324623ABD76}" type="presParOf" srcId="{65BE023E-DBB4-4C85-AFDB-BDEFC5B36BF2}" destId="{AD600009-4177-4A9E-BBE7-6708BD09B14C}" srcOrd="0" destOrd="0" presId="urn:microsoft.com/office/officeart/2005/8/layout/hierarchy3"/>
    <dgm:cxn modelId="{0BE5795C-EC71-436A-A4F7-AD0193EBD814}" type="presParOf" srcId="{AD600009-4177-4A9E-BBE7-6708BD09B14C}" destId="{A4721613-83BD-4F40-A37C-BC3CD3B0C41B}" srcOrd="0" destOrd="0" presId="urn:microsoft.com/office/officeart/2005/8/layout/hierarchy3"/>
    <dgm:cxn modelId="{DA354F94-E3CC-4436-A699-659C3E9BB5D5}" type="presParOf" srcId="{AD600009-4177-4A9E-BBE7-6708BD09B14C}" destId="{A736BC47-5255-4198-8BF0-432C2DE3E7FF}" srcOrd="1" destOrd="0" presId="urn:microsoft.com/office/officeart/2005/8/layout/hierarchy3"/>
    <dgm:cxn modelId="{36575286-D8FD-4C17-B328-F748F941501A}" type="presParOf" srcId="{65BE023E-DBB4-4C85-AFDB-BDEFC5B36BF2}" destId="{B0BF669A-C0EF-40C7-A0F1-0CF17934A965}" srcOrd="1" destOrd="0" presId="urn:microsoft.com/office/officeart/2005/8/layout/hierarchy3"/>
    <dgm:cxn modelId="{0717F7DF-BB99-4834-A9BF-028042006DE3}" type="presParOf" srcId="{B0BF669A-C0EF-40C7-A0F1-0CF17934A965}" destId="{766F7C83-97D2-4D1B-945A-94CAF2EE492A}" srcOrd="0" destOrd="0" presId="urn:microsoft.com/office/officeart/2005/8/layout/hierarchy3"/>
    <dgm:cxn modelId="{82292D52-25AB-4EAE-A959-0BF1A2713FD9}" type="presParOf" srcId="{B0BF669A-C0EF-40C7-A0F1-0CF17934A965}" destId="{F00BF76C-FD37-46EA-ACB5-15D2B4C7A23F}" srcOrd="1" destOrd="0" presId="urn:microsoft.com/office/officeart/2005/8/layout/hierarchy3"/>
    <dgm:cxn modelId="{FA7C5330-3317-4F07-8665-ED87FE1B5E1C}" type="presParOf" srcId="{B0BF669A-C0EF-40C7-A0F1-0CF17934A965}" destId="{5579894A-CEDB-4350-B04B-8BD077581998}" srcOrd="2" destOrd="0" presId="urn:microsoft.com/office/officeart/2005/8/layout/hierarchy3"/>
    <dgm:cxn modelId="{18846EF0-7A88-4BB1-BDCF-17ACD5C6EEEB}" type="presParOf" srcId="{B0BF669A-C0EF-40C7-A0F1-0CF17934A965}" destId="{6A643687-E6A4-403C-B047-469A06BF404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128452-6F51-46E2-8AE5-850994B2D2F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724DEE7-D5FE-423E-8704-02E697BC32E9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F8D6A925-664A-4195-8D77-443FF1A9396D}" type="parTrans" cxnId="{BAE1808C-2836-42CA-8A88-2912EEE8649A}">
      <dgm:prSet/>
      <dgm:spPr/>
      <dgm:t>
        <a:bodyPr/>
        <a:lstStyle/>
        <a:p>
          <a:endParaRPr lang="pt-BR"/>
        </a:p>
      </dgm:t>
    </dgm:pt>
    <dgm:pt modelId="{07D93546-D956-4E94-9A27-1E1E862AA174}" type="sibTrans" cxnId="{BAE1808C-2836-42CA-8A88-2912EEE8649A}">
      <dgm:prSet/>
      <dgm:spPr/>
      <dgm:t>
        <a:bodyPr/>
        <a:lstStyle/>
        <a:p>
          <a:endParaRPr lang="pt-BR"/>
        </a:p>
      </dgm:t>
    </dgm:pt>
    <dgm:pt modelId="{1E9AE59B-4452-4862-B869-58D617F330E1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FC8BEEB1-0DC3-4A4E-8F56-058BB61B1330}" type="parTrans" cxnId="{E33106EB-F3D8-40ED-8AB6-D5857FC6DAA6}">
      <dgm:prSet/>
      <dgm:spPr/>
      <dgm:t>
        <a:bodyPr/>
        <a:lstStyle/>
        <a:p>
          <a:endParaRPr lang="pt-BR"/>
        </a:p>
      </dgm:t>
    </dgm:pt>
    <dgm:pt modelId="{A9A988C5-7E89-47D4-9605-3DB514160D5F}" type="sibTrans" cxnId="{E33106EB-F3D8-40ED-8AB6-D5857FC6DAA6}">
      <dgm:prSet/>
      <dgm:spPr/>
      <dgm:t>
        <a:bodyPr/>
        <a:lstStyle/>
        <a:p>
          <a:endParaRPr lang="pt-BR"/>
        </a:p>
      </dgm:t>
    </dgm:pt>
    <dgm:pt modelId="{98A2E2BD-A328-4A1B-BE9C-9AE0EB5285AA}">
      <dgm:prSet/>
      <dgm:spPr/>
      <dgm:t>
        <a:bodyPr/>
        <a:lstStyle/>
        <a:p>
          <a:r>
            <a:rPr lang="pt-BR"/>
            <a:t>Solução viável: todas as restrições não violadas</a:t>
          </a:r>
        </a:p>
      </dgm:t>
    </dgm:pt>
    <dgm:pt modelId="{B77C3180-D668-4A0B-AE77-43181EB34540}" type="parTrans" cxnId="{5754B5CE-FAEB-44B1-9491-440847913A95}">
      <dgm:prSet/>
      <dgm:spPr/>
      <dgm:t>
        <a:bodyPr/>
        <a:lstStyle/>
        <a:p>
          <a:endParaRPr lang="pt-BR"/>
        </a:p>
      </dgm:t>
    </dgm:pt>
    <dgm:pt modelId="{8AC2A829-856C-486E-A96E-74905FD87B23}" type="sibTrans" cxnId="{5754B5CE-FAEB-44B1-9491-440847913A95}">
      <dgm:prSet/>
      <dgm:spPr/>
      <dgm:t>
        <a:bodyPr/>
        <a:lstStyle/>
        <a:p>
          <a:endParaRPr lang="pt-BR"/>
        </a:p>
      </dgm:t>
    </dgm:pt>
    <dgm:pt modelId="{BB8FF7A2-B11E-4004-B125-90C6CE0FE5CE}">
      <dgm:prSet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CE11310B-2B82-4C81-83DC-597F33E7FA65}" type="parTrans" cxnId="{6BD69A1B-0319-4533-B086-D1FBC0F864A0}">
      <dgm:prSet/>
      <dgm:spPr/>
      <dgm:t>
        <a:bodyPr/>
        <a:lstStyle/>
        <a:p>
          <a:endParaRPr lang="pt-BR"/>
        </a:p>
      </dgm:t>
    </dgm:pt>
    <dgm:pt modelId="{469377E0-709F-46D0-AA21-3A041C6F8F36}" type="sibTrans" cxnId="{6BD69A1B-0319-4533-B086-D1FBC0F864A0}">
      <dgm:prSet/>
      <dgm:spPr/>
      <dgm:t>
        <a:bodyPr/>
        <a:lstStyle/>
        <a:p>
          <a:endParaRPr lang="pt-BR"/>
        </a:p>
      </dgm:t>
    </dgm:pt>
    <dgm:pt modelId="{154F267D-96B1-4CAB-939E-5BF669323827}">
      <dgm:prSet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0CDBBDA6-44E9-4046-99AD-A861DB40592D}" type="parTrans" cxnId="{FDFA43A8-0210-4471-AF7E-941F269B002E}">
      <dgm:prSet/>
      <dgm:spPr/>
      <dgm:t>
        <a:bodyPr/>
        <a:lstStyle/>
        <a:p>
          <a:endParaRPr lang="pt-BR"/>
        </a:p>
      </dgm:t>
    </dgm:pt>
    <dgm:pt modelId="{796DFFB6-E551-4588-A37F-C048614ABDE6}" type="sibTrans" cxnId="{FDFA43A8-0210-4471-AF7E-941F269B002E}">
      <dgm:prSet/>
      <dgm:spPr/>
      <dgm:t>
        <a:bodyPr/>
        <a:lstStyle/>
        <a:p>
          <a:endParaRPr lang="pt-BR"/>
        </a:p>
      </dgm:t>
    </dgm:pt>
    <dgm:pt modelId="{219F139F-3C09-4BD5-A740-7930BCF08E61}">
      <dgm:prSet/>
      <dgm:spPr/>
      <dgm:t>
        <a:bodyPr/>
        <a:lstStyle/>
        <a:p>
          <a:r>
            <a:rPr lang="pt-BR"/>
            <a:t>Solução inviável: pelo menos uma das restrições é violada</a:t>
          </a:r>
        </a:p>
      </dgm:t>
    </dgm:pt>
    <dgm:pt modelId="{B69B48D3-7D59-4A17-BA28-933E4426EDD5}" type="parTrans" cxnId="{0088D3A4-55DE-43C7-984B-A5A6252B9864}">
      <dgm:prSet/>
      <dgm:spPr/>
      <dgm:t>
        <a:bodyPr/>
        <a:lstStyle/>
        <a:p>
          <a:endParaRPr lang="pt-BR"/>
        </a:p>
      </dgm:t>
    </dgm:pt>
    <dgm:pt modelId="{41614249-AF00-49BE-81C4-AEAC8045DE8A}" type="sibTrans" cxnId="{0088D3A4-55DE-43C7-984B-A5A6252B9864}">
      <dgm:prSet/>
      <dgm:spPr/>
      <dgm:t>
        <a:bodyPr/>
        <a:lstStyle/>
        <a:p>
          <a:endParaRPr lang="pt-BR"/>
        </a:p>
      </dgm:t>
    </dgm:pt>
    <dgm:pt modelId="{696CB35F-2139-4B45-8F68-301A9D0AEA6A}" type="pres">
      <dgm:prSet presAssocID="{15128452-6F51-46E2-8AE5-850994B2D2F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FFCF9C-350E-41C9-84AE-51BE0CADDA63}" type="pres">
      <dgm:prSet presAssocID="{0724DEE7-D5FE-423E-8704-02E697BC32E9}" presName="root" presStyleCnt="0"/>
      <dgm:spPr/>
    </dgm:pt>
    <dgm:pt modelId="{26926AD8-944C-4511-98BF-39D24C941602}" type="pres">
      <dgm:prSet presAssocID="{0724DEE7-D5FE-423E-8704-02E697BC32E9}" presName="rootComposite" presStyleCnt="0"/>
      <dgm:spPr/>
    </dgm:pt>
    <dgm:pt modelId="{61B73EB1-4B0F-4F59-B90C-5513B6ABCA70}" type="pres">
      <dgm:prSet presAssocID="{0724DEE7-D5FE-423E-8704-02E697BC32E9}" presName="rootText" presStyleLbl="node1" presStyleIdx="0" presStyleCnt="2"/>
      <dgm:spPr/>
    </dgm:pt>
    <dgm:pt modelId="{A42C57E2-8433-4376-8E07-818488970E70}" type="pres">
      <dgm:prSet presAssocID="{0724DEE7-D5FE-423E-8704-02E697BC32E9}" presName="rootConnector" presStyleLbl="node1" presStyleIdx="0" presStyleCnt="2"/>
      <dgm:spPr/>
    </dgm:pt>
    <dgm:pt modelId="{3785B7D8-CAAC-4796-BDA6-869A66C80254}" type="pres">
      <dgm:prSet presAssocID="{0724DEE7-D5FE-423E-8704-02E697BC32E9}" presName="childShape" presStyleCnt="0"/>
      <dgm:spPr/>
    </dgm:pt>
    <dgm:pt modelId="{0B7531AF-161C-41EA-9768-BF61CD4BDFC8}" type="pres">
      <dgm:prSet presAssocID="{FC8BEEB1-0DC3-4A4E-8F56-058BB61B1330}" presName="Name13" presStyleLbl="parChTrans1D2" presStyleIdx="0" presStyleCnt="4"/>
      <dgm:spPr/>
    </dgm:pt>
    <dgm:pt modelId="{59EC6B94-3C02-4A6A-A230-FF5F6948C037}" type="pres">
      <dgm:prSet presAssocID="{1E9AE59B-4452-4862-B869-58D617F330E1}" presName="childText" presStyleLbl="bgAcc1" presStyleIdx="0" presStyleCnt="4">
        <dgm:presLayoutVars>
          <dgm:bulletEnabled val="1"/>
        </dgm:presLayoutVars>
      </dgm:prSet>
      <dgm:spPr/>
    </dgm:pt>
    <dgm:pt modelId="{80D2B439-9B10-4B8D-AB21-886EF076B2C9}" type="pres">
      <dgm:prSet presAssocID="{B77C3180-D668-4A0B-AE77-43181EB34540}" presName="Name13" presStyleLbl="parChTrans1D2" presStyleIdx="1" presStyleCnt="4"/>
      <dgm:spPr/>
    </dgm:pt>
    <dgm:pt modelId="{C3DFED25-A92D-498F-ACCA-1445C6AF0472}" type="pres">
      <dgm:prSet presAssocID="{98A2E2BD-A328-4A1B-BE9C-9AE0EB5285AA}" presName="childText" presStyleLbl="bgAcc1" presStyleIdx="1" presStyleCnt="4">
        <dgm:presLayoutVars>
          <dgm:bulletEnabled val="1"/>
        </dgm:presLayoutVars>
      </dgm:prSet>
      <dgm:spPr/>
    </dgm:pt>
    <dgm:pt modelId="{65BE023E-DBB4-4C85-AFDB-BDEFC5B36BF2}" type="pres">
      <dgm:prSet presAssocID="{BB8FF7A2-B11E-4004-B125-90C6CE0FE5CE}" presName="root" presStyleCnt="0"/>
      <dgm:spPr/>
    </dgm:pt>
    <dgm:pt modelId="{AD600009-4177-4A9E-BBE7-6708BD09B14C}" type="pres">
      <dgm:prSet presAssocID="{BB8FF7A2-B11E-4004-B125-90C6CE0FE5CE}" presName="rootComposite" presStyleCnt="0"/>
      <dgm:spPr/>
    </dgm:pt>
    <dgm:pt modelId="{A4721613-83BD-4F40-A37C-BC3CD3B0C41B}" type="pres">
      <dgm:prSet presAssocID="{BB8FF7A2-B11E-4004-B125-90C6CE0FE5CE}" presName="rootText" presStyleLbl="node1" presStyleIdx="1" presStyleCnt="2"/>
      <dgm:spPr/>
    </dgm:pt>
    <dgm:pt modelId="{A736BC47-5255-4198-8BF0-432C2DE3E7FF}" type="pres">
      <dgm:prSet presAssocID="{BB8FF7A2-B11E-4004-B125-90C6CE0FE5CE}" presName="rootConnector" presStyleLbl="node1" presStyleIdx="1" presStyleCnt="2"/>
      <dgm:spPr/>
    </dgm:pt>
    <dgm:pt modelId="{B0BF669A-C0EF-40C7-A0F1-0CF17934A965}" type="pres">
      <dgm:prSet presAssocID="{BB8FF7A2-B11E-4004-B125-90C6CE0FE5CE}" presName="childShape" presStyleCnt="0"/>
      <dgm:spPr/>
    </dgm:pt>
    <dgm:pt modelId="{766F7C83-97D2-4D1B-945A-94CAF2EE492A}" type="pres">
      <dgm:prSet presAssocID="{0CDBBDA6-44E9-4046-99AD-A861DB40592D}" presName="Name13" presStyleLbl="parChTrans1D2" presStyleIdx="2" presStyleCnt="4"/>
      <dgm:spPr/>
    </dgm:pt>
    <dgm:pt modelId="{F00BF76C-FD37-46EA-ACB5-15D2B4C7A23F}" type="pres">
      <dgm:prSet presAssocID="{154F267D-96B1-4CAB-939E-5BF669323827}" presName="childText" presStyleLbl="bgAcc1" presStyleIdx="2" presStyleCnt="4">
        <dgm:presLayoutVars>
          <dgm:bulletEnabled val="1"/>
        </dgm:presLayoutVars>
      </dgm:prSet>
      <dgm:spPr/>
    </dgm:pt>
    <dgm:pt modelId="{5579894A-CEDB-4350-B04B-8BD077581998}" type="pres">
      <dgm:prSet presAssocID="{B69B48D3-7D59-4A17-BA28-933E4426EDD5}" presName="Name13" presStyleLbl="parChTrans1D2" presStyleIdx="3" presStyleCnt="4"/>
      <dgm:spPr/>
    </dgm:pt>
    <dgm:pt modelId="{6A643687-E6A4-403C-B047-469A06BF404A}" type="pres">
      <dgm:prSet presAssocID="{219F139F-3C09-4BD5-A740-7930BCF08E61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CCBA2C02-CFBB-49B1-B24E-58D59B218A88}" type="presOf" srcId="{B69B48D3-7D59-4A17-BA28-933E4426EDD5}" destId="{5579894A-CEDB-4350-B04B-8BD077581998}" srcOrd="0" destOrd="0" presId="urn:microsoft.com/office/officeart/2005/8/layout/hierarchy3"/>
    <dgm:cxn modelId="{6BD69A1B-0319-4533-B086-D1FBC0F864A0}" srcId="{15128452-6F51-46E2-8AE5-850994B2D2F9}" destId="{BB8FF7A2-B11E-4004-B125-90C6CE0FE5CE}" srcOrd="1" destOrd="0" parTransId="{CE11310B-2B82-4C81-83DC-597F33E7FA65}" sibTransId="{469377E0-709F-46D0-AA21-3A041C6F8F36}"/>
    <dgm:cxn modelId="{464FFD28-3DBD-4A93-B498-B82F95C0E60C}" type="presOf" srcId="{B77C3180-D668-4A0B-AE77-43181EB34540}" destId="{80D2B439-9B10-4B8D-AB21-886EF076B2C9}" srcOrd="0" destOrd="0" presId="urn:microsoft.com/office/officeart/2005/8/layout/hierarchy3"/>
    <dgm:cxn modelId="{E0853630-FB7A-4AE1-A66D-F16AC4279A80}" type="presOf" srcId="{98A2E2BD-A328-4A1B-BE9C-9AE0EB5285AA}" destId="{C3DFED25-A92D-498F-ACCA-1445C6AF0472}" srcOrd="0" destOrd="0" presId="urn:microsoft.com/office/officeart/2005/8/layout/hierarchy3"/>
    <dgm:cxn modelId="{FD945034-6846-4BF2-868E-E666BDDCDAF8}" type="presOf" srcId="{1E9AE59B-4452-4862-B869-58D617F330E1}" destId="{59EC6B94-3C02-4A6A-A230-FF5F6948C037}" srcOrd="0" destOrd="0" presId="urn:microsoft.com/office/officeart/2005/8/layout/hierarchy3"/>
    <dgm:cxn modelId="{A2F3A938-09EB-4A9A-B9E1-F817F630B722}" type="presOf" srcId="{0724DEE7-D5FE-423E-8704-02E697BC32E9}" destId="{A42C57E2-8433-4376-8E07-818488970E70}" srcOrd="1" destOrd="0" presId="urn:microsoft.com/office/officeart/2005/8/layout/hierarchy3"/>
    <dgm:cxn modelId="{A1FF1740-A504-45BF-BD93-9E9415768352}" type="presOf" srcId="{0724DEE7-D5FE-423E-8704-02E697BC32E9}" destId="{61B73EB1-4B0F-4F59-B90C-5513B6ABCA70}" srcOrd="0" destOrd="0" presId="urn:microsoft.com/office/officeart/2005/8/layout/hierarchy3"/>
    <dgm:cxn modelId="{224E3643-BAEC-42D3-9C70-F40184ADEC3C}" type="presOf" srcId="{15128452-6F51-46E2-8AE5-850994B2D2F9}" destId="{696CB35F-2139-4B45-8F68-301A9D0AEA6A}" srcOrd="0" destOrd="0" presId="urn:microsoft.com/office/officeart/2005/8/layout/hierarchy3"/>
    <dgm:cxn modelId="{D4FDAF43-5109-4D3B-9998-BEFDB10FB324}" type="presOf" srcId="{BB8FF7A2-B11E-4004-B125-90C6CE0FE5CE}" destId="{A4721613-83BD-4F40-A37C-BC3CD3B0C41B}" srcOrd="0" destOrd="0" presId="urn:microsoft.com/office/officeart/2005/8/layout/hierarchy3"/>
    <dgm:cxn modelId="{60A61A4F-60BC-4CA9-869F-2AE5D86A272C}" type="presOf" srcId="{0CDBBDA6-44E9-4046-99AD-A861DB40592D}" destId="{766F7C83-97D2-4D1B-945A-94CAF2EE492A}" srcOrd="0" destOrd="0" presId="urn:microsoft.com/office/officeart/2005/8/layout/hierarchy3"/>
    <dgm:cxn modelId="{525C9376-FB9E-412B-B5E9-613356000558}" type="presOf" srcId="{154F267D-96B1-4CAB-939E-5BF669323827}" destId="{F00BF76C-FD37-46EA-ACB5-15D2B4C7A23F}" srcOrd="0" destOrd="0" presId="urn:microsoft.com/office/officeart/2005/8/layout/hierarchy3"/>
    <dgm:cxn modelId="{6EE5A479-E329-44F2-8DB8-5E4A7B3DEF92}" type="presOf" srcId="{BB8FF7A2-B11E-4004-B125-90C6CE0FE5CE}" destId="{A736BC47-5255-4198-8BF0-432C2DE3E7FF}" srcOrd="1" destOrd="0" presId="urn:microsoft.com/office/officeart/2005/8/layout/hierarchy3"/>
    <dgm:cxn modelId="{3BC8C27F-C250-4B04-B845-871A64E68DB2}" type="presOf" srcId="{219F139F-3C09-4BD5-A740-7930BCF08E61}" destId="{6A643687-E6A4-403C-B047-469A06BF404A}" srcOrd="0" destOrd="0" presId="urn:microsoft.com/office/officeart/2005/8/layout/hierarchy3"/>
    <dgm:cxn modelId="{BAE1808C-2836-42CA-8A88-2912EEE8649A}" srcId="{15128452-6F51-46E2-8AE5-850994B2D2F9}" destId="{0724DEE7-D5FE-423E-8704-02E697BC32E9}" srcOrd="0" destOrd="0" parTransId="{F8D6A925-664A-4195-8D77-443FF1A9396D}" sibTransId="{07D93546-D956-4E94-9A27-1E1E862AA174}"/>
    <dgm:cxn modelId="{0088D3A4-55DE-43C7-984B-A5A6252B9864}" srcId="{BB8FF7A2-B11E-4004-B125-90C6CE0FE5CE}" destId="{219F139F-3C09-4BD5-A740-7930BCF08E61}" srcOrd="1" destOrd="0" parTransId="{B69B48D3-7D59-4A17-BA28-933E4426EDD5}" sibTransId="{41614249-AF00-49BE-81C4-AEAC8045DE8A}"/>
    <dgm:cxn modelId="{FDFA43A8-0210-4471-AF7E-941F269B002E}" srcId="{BB8FF7A2-B11E-4004-B125-90C6CE0FE5CE}" destId="{154F267D-96B1-4CAB-939E-5BF669323827}" srcOrd="0" destOrd="0" parTransId="{0CDBBDA6-44E9-4046-99AD-A861DB40592D}" sibTransId="{796DFFB6-E551-4588-A37F-C048614ABDE6}"/>
    <dgm:cxn modelId="{5754B5CE-FAEB-44B1-9491-440847913A95}" srcId="{0724DEE7-D5FE-423E-8704-02E697BC32E9}" destId="{98A2E2BD-A328-4A1B-BE9C-9AE0EB5285AA}" srcOrd="1" destOrd="0" parTransId="{B77C3180-D668-4A0B-AE77-43181EB34540}" sibTransId="{8AC2A829-856C-486E-A96E-74905FD87B23}"/>
    <dgm:cxn modelId="{3B4825CF-F3AC-43F2-8515-D2E15DBCE74E}" type="presOf" srcId="{FC8BEEB1-0DC3-4A4E-8F56-058BB61B1330}" destId="{0B7531AF-161C-41EA-9768-BF61CD4BDFC8}" srcOrd="0" destOrd="0" presId="urn:microsoft.com/office/officeart/2005/8/layout/hierarchy3"/>
    <dgm:cxn modelId="{E33106EB-F3D8-40ED-8AB6-D5857FC6DAA6}" srcId="{0724DEE7-D5FE-423E-8704-02E697BC32E9}" destId="{1E9AE59B-4452-4862-B869-58D617F330E1}" srcOrd="0" destOrd="0" parTransId="{FC8BEEB1-0DC3-4A4E-8F56-058BB61B1330}" sibTransId="{A9A988C5-7E89-47D4-9605-3DB514160D5F}"/>
    <dgm:cxn modelId="{D919F7D4-A9E9-400A-BD48-09DC56E9F087}" type="presParOf" srcId="{696CB35F-2139-4B45-8F68-301A9D0AEA6A}" destId="{68FFCF9C-350E-41C9-84AE-51BE0CADDA63}" srcOrd="0" destOrd="0" presId="urn:microsoft.com/office/officeart/2005/8/layout/hierarchy3"/>
    <dgm:cxn modelId="{DB8FF4CD-06E0-48FB-B0F2-FC725C0793C3}" type="presParOf" srcId="{68FFCF9C-350E-41C9-84AE-51BE0CADDA63}" destId="{26926AD8-944C-4511-98BF-39D24C941602}" srcOrd="0" destOrd="0" presId="urn:microsoft.com/office/officeart/2005/8/layout/hierarchy3"/>
    <dgm:cxn modelId="{D078679C-B456-44B2-853C-DFDF4B46C571}" type="presParOf" srcId="{26926AD8-944C-4511-98BF-39D24C941602}" destId="{61B73EB1-4B0F-4F59-B90C-5513B6ABCA70}" srcOrd="0" destOrd="0" presId="urn:microsoft.com/office/officeart/2005/8/layout/hierarchy3"/>
    <dgm:cxn modelId="{7ADF9347-BEC9-46F9-BC2E-DBE757D20CD6}" type="presParOf" srcId="{26926AD8-944C-4511-98BF-39D24C941602}" destId="{A42C57E2-8433-4376-8E07-818488970E70}" srcOrd="1" destOrd="0" presId="urn:microsoft.com/office/officeart/2005/8/layout/hierarchy3"/>
    <dgm:cxn modelId="{71F746DC-3568-4947-94F4-DFFE0F8D79FA}" type="presParOf" srcId="{68FFCF9C-350E-41C9-84AE-51BE0CADDA63}" destId="{3785B7D8-CAAC-4796-BDA6-869A66C80254}" srcOrd="1" destOrd="0" presId="urn:microsoft.com/office/officeart/2005/8/layout/hierarchy3"/>
    <dgm:cxn modelId="{5EBD0F94-5348-4CDF-9054-536F96EADB1D}" type="presParOf" srcId="{3785B7D8-CAAC-4796-BDA6-869A66C80254}" destId="{0B7531AF-161C-41EA-9768-BF61CD4BDFC8}" srcOrd="0" destOrd="0" presId="urn:microsoft.com/office/officeart/2005/8/layout/hierarchy3"/>
    <dgm:cxn modelId="{B5084000-7F88-45CA-98DC-889B0219B7EB}" type="presParOf" srcId="{3785B7D8-CAAC-4796-BDA6-869A66C80254}" destId="{59EC6B94-3C02-4A6A-A230-FF5F6948C037}" srcOrd="1" destOrd="0" presId="urn:microsoft.com/office/officeart/2005/8/layout/hierarchy3"/>
    <dgm:cxn modelId="{4B6179DA-B081-409B-AF53-A70A7638FF63}" type="presParOf" srcId="{3785B7D8-CAAC-4796-BDA6-869A66C80254}" destId="{80D2B439-9B10-4B8D-AB21-886EF076B2C9}" srcOrd="2" destOrd="0" presId="urn:microsoft.com/office/officeart/2005/8/layout/hierarchy3"/>
    <dgm:cxn modelId="{B92545E3-B5FE-414A-8879-E413EB6D5D63}" type="presParOf" srcId="{3785B7D8-CAAC-4796-BDA6-869A66C80254}" destId="{C3DFED25-A92D-498F-ACCA-1445C6AF0472}" srcOrd="3" destOrd="0" presId="urn:microsoft.com/office/officeart/2005/8/layout/hierarchy3"/>
    <dgm:cxn modelId="{8B54A81A-AB99-4B42-B541-36EDD59A351B}" type="presParOf" srcId="{696CB35F-2139-4B45-8F68-301A9D0AEA6A}" destId="{65BE023E-DBB4-4C85-AFDB-BDEFC5B36BF2}" srcOrd="1" destOrd="0" presId="urn:microsoft.com/office/officeart/2005/8/layout/hierarchy3"/>
    <dgm:cxn modelId="{2386830B-AB4E-4434-A185-D324623ABD76}" type="presParOf" srcId="{65BE023E-DBB4-4C85-AFDB-BDEFC5B36BF2}" destId="{AD600009-4177-4A9E-BBE7-6708BD09B14C}" srcOrd="0" destOrd="0" presId="urn:microsoft.com/office/officeart/2005/8/layout/hierarchy3"/>
    <dgm:cxn modelId="{0BE5795C-EC71-436A-A4F7-AD0193EBD814}" type="presParOf" srcId="{AD600009-4177-4A9E-BBE7-6708BD09B14C}" destId="{A4721613-83BD-4F40-A37C-BC3CD3B0C41B}" srcOrd="0" destOrd="0" presId="urn:microsoft.com/office/officeart/2005/8/layout/hierarchy3"/>
    <dgm:cxn modelId="{DA354F94-E3CC-4436-A699-659C3E9BB5D5}" type="presParOf" srcId="{AD600009-4177-4A9E-BBE7-6708BD09B14C}" destId="{A736BC47-5255-4198-8BF0-432C2DE3E7FF}" srcOrd="1" destOrd="0" presId="urn:microsoft.com/office/officeart/2005/8/layout/hierarchy3"/>
    <dgm:cxn modelId="{36575286-D8FD-4C17-B328-F748F941501A}" type="presParOf" srcId="{65BE023E-DBB4-4C85-AFDB-BDEFC5B36BF2}" destId="{B0BF669A-C0EF-40C7-A0F1-0CF17934A965}" srcOrd="1" destOrd="0" presId="urn:microsoft.com/office/officeart/2005/8/layout/hierarchy3"/>
    <dgm:cxn modelId="{0717F7DF-BB99-4834-A9BF-028042006DE3}" type="presParOf" srcId="{B0BF669A-C0EF-40C7-A0F1-0CF17934A965}" destId="{766F7C83-97D2-4D1B-945A-94CAF2EE492A}" srcOrd="0" destOrd="0" presId="urn:microsoft.com/office/officeart/2005/8/layout/hierarchy3"/>
    <dgm:cxn modelId="{82292D52-25AB-4EAE-A959-0BF1A2713FD9}" type="presParOf" srcId="{B0BF669A-C0EF-40C7-A0F1-0CF17934A965}" destId="{F00BF76C-FD37-46EA-ACB5-15D2B4C7A23F}" srcOrd="1" destOrd="0" presId="urn:microsoft.com/office/officeart/2005/8/layout/hierarchy3"/>
    <dgm:cxn modelId="{FA7C5330-3317-4F07-8665-ED87FE1B5E1C}" type="presParOf" srcId="{B0BF669A-C0EF-40C7-A0F1-0CF17934A965}" destId="{5579894A-CEDB-4350-B04B-8BD077581998}" srcOrd="2" destOrd="0" presId="urn:microsoft.com/office/officeart/2005/8/layout/hierarchy3"/>
    <dgm:cxn modelId="{18846EF0-7A88-4BB1-BDCF-17ACD5C6EEEB}" type="presParOf" srcId="{B0BF669A-C0EF-40C7-A0F1-0CF17934A965}" destId="{6A643687-E6A4-403C-B047-469A06BF404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45EB840C-A24A-476E-B083-E63B3B6B418F}">
          <dgm:prSet phldrT="[Tex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pt-BR" sz="4000" dirty="0"/>
            </a:p>
          </dgm:t>
        </dgm:pt>
      </mc:Choice>
      <mc:Fallback xmlns="">
        <dgm:pt modelId="{45EB840C-A24A-476E-B083-E63B3B6B418F}">
          <dgm:prSet phldrT="[Texto]" custT="1"/>
          <dgm:spPr/>
          <dgm:t>
            <a:bodyPr/>
            <a:lstStyle/>
            <a:p>
              <a:r>
                <a:rPr lang="pt-BR" sz="4000" b="0" i="0">
                  <a:latin typeface="Cambria Math" panose="02040503050406030204" pitchFamily="18" charset="0"/>
                </a:rPr>
                <a:t>𝑔_1 (𝑥_1)</a:t>
              </a:r>
              <a:endParaRPr lang="pt-BR" sz="4000" dirty="0"/>
            </a:p>
          </dgm:t>
        </dgm:pt>
      </mc:Fallback>
    </mc:AlternateContent>
    <dgm:pt modelId="{DA080EEC-4C64-4D13-BBF6-F56445ED6973}" type="parTrans" cxnId="{CD341858-9A28-4B3F-ACB4-E4BF77A84A00}">
      <dgm:prSet/>
      <dgm:spPr/>
      <dgm:t>
        <a:bodyPr/>
        <a:lstStyle/>
        <a:p>
          <a:endParaRPr lang="pt-BR"/>
        </a:p>
      </dgm:t>
    </dgm:pt>
    <dgm:pt modelId="{FD3BC69C-3ACA-48DD-BB1D-AA3E987791FD}" type="sibTrans" cxnId="{CD341858-9A28-4B3F-ACB4-E4BF77A84A0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85332112-B6DA-4D60-879A-4960C6C4D214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pt-BR" dirty="0"/>
            </a:p>
          </dgm:t>
        </dgm:pt>
      </mc:Choice>
      <mc:Fallback xmlns="">
        <dgm:pt modelId="{85332112-B6DA-4D60-879A-4960C6C4D214}">
          <dgm:prSet phldrT="[Texto]"/>
          <dgm:spPr/>
          <dgm:t>
            <a:bodyPr/>
            <a:lstStyle/>
            <a:p>
              <a:r>
                <a:rPr lang="pt-BR" b="0" i="0">
                  <a:latin typeface="Cambria Math" panose="02040503050406030204" pitchFamily="18" charset="0"/>
                </a:rPr>
                <a:t>𝑔_2 (𝑥_2)</a:t>
              </a:r>
              <a:endParaRPr lang="pt-BR" dirty="0"/>
            </a:p>
          </dgm:t>
        </dgm:pt>
      </mc:Fallback>
    </mc:AlternateContent>
    <dgm:pt modelId="{882F2A28-B569-4A7B-BEA4-2D765882E724}" type="parTrans" cxnId="{31658DB5-FC7C-4549-9BD8-FDFED91B1F46}">
      <dgm:prSet/>
      <dgm:spPr/>
      <dgm:t>
        <a:bodyPr/>
        <a:lstStyle/>
        <a:p>
          <a:endParaRPr lang="pt-BR"/>
        </a:p>
      </dgm:t>
    </dgm:pt>
    <dgm:pt modelId="{D37DC657-E309-4A59-A59A-94D69E0CE505}" type="sibTrans" cxnId="{31658DB5-FC7C-4549-9BD8-FDFED91B1F46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9769014-15E3-495C-9E0D-2B5079B4EF46}">
      <dgm:prSet custT="1"/>
      <dgm:spPr/>
      <dgm:t>
        <a:bodyPr/>
        <a:lstStyle/>
        <a:p>
          <a:endParaRPr lang="pt-BR" sz="1600" dirty="0"/>
        </a:p>
      </dgm:t>
    </dgm:pt>
    <dgm:pt modelId="{A5D40B18-BA8F-48A4-976F-511B63BADE7C}" type="parTrans" cxnId="{65185B69-DC64-4776-9825-5FF3C966CFF5}">
      <dgm:prSet/>
      <dgm:spPr/>
      <dgm:t>
        <a:bodyPr/>
        <a:lstStyle/>
        <a:p>
          <a:endParaRPr lang="pt-BR"/>
        </a:p>
      </dgm:t>
    </dgm:pt>
    <dgm:pt modelId="{9FE03D29-BB93-4C25-92B9-971144F0E05E}" type="sibTrans" cxnId="{65185B69-DC64-4776-9825-5FF3C966CFF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ECFAFDEB-ABEF-44FE-9BB3-B79725F8BAA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pt-BR" sz="4000" dirty="0"/>
            </a:p>
          </dgm:t>
        </dgm:pt>
      </mc:Choice>
      <mc:Fallback xmlns="">
        <dgm:pt modelId="{ECFAFDEB-ABEF-44FE-9BB3-B79725F8BAA6}">
          <dgm:prSet custT="1"/>
          <dgm:spPr/>
          <dgm:t>
            <a:bodyPr/>
            <a:lstStyle/>
            <a:p>
              <a:r>
                <a:rPr lang="pt-BR" sz="4000" b="0" i="0" dirty="0">
                  <a:latin typeface="Cambria Math" panose="02040503050406030204" pitchFamily="18" charset="0"/>
                </a:rPr>
                <a:t>𝑥_1</a:t>
              </a:r>
              <a:endParaRPr lang="pt-BR" sz="4000" dirty="0"/>
            </a:p>
          </dgm:t>
        </dgm:pt>
      </mc:Fallback>
    </mc:AlternateContent>
    <dgm:pt modelId="{942B4D25-11E3-4F60-A913-8E2199281710}" type="parTrans" cxnId="{CBFA0F62-A765-48A9-9876-2CEC5E421DFC}">
      <dgm:prSet/>
      <dgm:spPr/>
      <dgm:t>
        <a:bodyPr/>
        <a:lstStyle/>
        <a:p>
          <a:endParaRPr lang="pt-BR"/>
        </a:p>
      </dgm:t>
    </dgm:pt>
    <dgm:pt modelId="{39673420-6D35-4BDA-B5F1-6785D74F7260}" type="sibTrans" cxnId="{CBFA0F62-A765-48A9-9876-2CEC5E421DFC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9FA08344-B1CD-4959-AA01-E633E9BD8B41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pt-BR" sz="4000" dirty="0"/>
            </a:p>
          </dgm:t>
        </dgm:pt>
      </mc:Choice>
      <mc:Fallback xmlns="">
        <dgm:pt modelId="{9FA08344-B1CD-4959-AA01-E633E9BD8B41}">
          <dgm:prSet custT="1"/>
          <dgm:spPr/>
          <dgm:t>
            <a:bodyPr/>
            <a:lstStyle/>
            <a:p>
              <a:r>
                <a:rPr lang="pt-BR" sz="4000" b="0" i="0" dirty="0">
                  <a:latin typeface="Cambria Math" panose="02040503050406030204" pitchFamily="18" charset="0"/>
                </a:rPr>
                <a:t>𝑥_2</a:t>
              </a:r>
              <a:endParaRPr lang="pt-BR" sz="4000" dirty="0"/>
            </a:p>
          </dgm:t>
        </dgm:pt>
      </mc:Fallback>
    </mc:AlternateContent>
    <dgm:pt modelId="{DECEED91-EDE8-45C6-925D-E5B6FC5858CC}" type="parTrans" cxnId="{BC6A93B7-2131-47BA-9376-44416B9BFEAF}">
      <dgm:prSet/>
      <dgm:spPr/>
      <dgm:t>
        <a:bodyPr/>
        <a:lstStyle/>
        <a:p>
          <a:endParaRPr lang="pt-BR"/>
        </a:p>
      </dgm:t>
    </dgm:pt>
    <dgm:pt modelId="{A982E6B3-60C8-4750-9C2F-962486D7B61A}" type="sibTrans" cxnId="{BC6A93B7-2131-47BA-9376-44416B9BFEA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D94646-5A03-47EB-9A2B-1F849D0ABE87}">
      <dgm:prSet phldrT="[Texto]"/>
      <dgm:spPr/>
      <dgm:t>
        <a:bodyPr/>
        <a:lstStyle/>
        <a:p>
          <a:endParaRPr lang="pt-BR" dirty="0"/>
        </a:p>
      </dgm:t>
    </dgm:pt>
    <dgm:pt modelId="{C5D1AB7C-A491-4307-B87C-F69CC8F88033}" type="parTrans" cxnId="{66D49C5C-2C4B-4D3B-B324-F0FC9F68F1A6}">
      <dgm:prSet/>
      <dgm:spPr/>
      <dgm:t>
        <a:bodyPr/>
        <a:lstStyle/>
        <a:p>
          <a:endParaRPr lang="pt-BR"/>
        </a:p>
      </dgm:t>
    </dgm:pt>
    <dgm:pt modelId="{67A0FBB4-D882-4C64-9A7D-D2CB828098B8}" type="sibTrans" cxnId="{66D49C5C-2C4B-4D3B-B324-F0FC9F68F1A6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C331B6C3-F6F8-490D-8901-F9BEEA9A9800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pt-BR" dirty="0"/>
            </a:p>
          </dgm:t>
        </dgm:pt>
      </mc:Choice>
      <mc:Fallback xmlns="">
        <dgm:pt modelId="{C331B6C3-F6F8-490D-8901-F9BEEA9A9800}">
          <dgm:prSet phldrT="[Texto]"/>
          <dgm:spPr/>
          <dgm:t>
            <a:bodyPr/>
            <a:lstStyle/>
            <a:p>
              <a:r>
                <a:rPr lang="pt-BR" b="0" i="0">
                  <a:latin typeface="Cambria Math" panose="02040503050406030204" pitchFamily="18" charset="0"/>
                </a:rPr>
                <a:t>𝑔_3 (𝑥_1,𝑥_2)</a:t>
              </a:r>
              <a:endParaRPr lang="pt-BR" dirty="0"/>
            </a:p>
          </dgm:t>
        </dgm:pt>
      </mc:Fallback>
    </mc:AlternateContent>
    <dgm:pt modelId="{CF109BBA-A73C-4B10-95F7-4B70E497AC09}" type="parTrans" cxnId="{DB6F4C99-0FC2-453C-A751-0A1C455367C0}">
      <dgm:prSet/>
      <dgm:spPr/>
      <dgm:t>
        <a:bodyPr/>
        <a:lstStyle/>
        <a:p>
          <a:endParaRPr lang="pt-BR"/>
        </a:p>
      </dgm:t>
    </dgm:pt>
    <dgm:pt modelId="{C6BB9566-09B4-4909-8625-11B6265FEF00}" type="sibTrans" cxnId="{DB6F4C99-0FC2-453C-A751-0A1C455367C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B43BB4C3-239B-47B2-BEE2-2C0EEE52A7A3}">
      <dgm:prSet phldrT="[Texto]"/>
      <dgm:spPr/>
    </dgm:pt>
    <dgm:pt modelId="{75A8541C-BE16-413E-874D-B35F2547444F}" type="parTrans" cxnId="{DA5AE66B-7C05-4C4A-8092-5D76311F2284}">
      <dgm:prSet/>
      <dgm:spPr/>
      <dgm:t>
        <a:bodyPr/>
        <a:lstStyle/>
        <a:p>
          <a:endParaRPr lang="pt-BR"/>
        </a:p>
      </dgm:t>
    </dgm:pt>
    <dgm:pt modelId="{CB0A8491-B276-4EE8-A617-E9814C562039}" type="sibTrans" cxnId="{DA5AE66B-7C05-4C4A-8092-5D76311F2284}">
      <dgm:prSet/>
      <dgm:spPr/>
      <dgm:t>
        <a:bodyPr/>
        <a:lstStyle/>
        <a:p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7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  <dgm:pt modelId="{3ECFEE29-2A05-4BAA-B6A8-FFA4C370F0A0}" type="pres">
      <dgm:prSet presAssocID="{9FE03D29-BB93-4C25-92B9-971144F0E05E}" presName="picture_2" presStyleCnt="0"/>
      <dgm:spPr/>
    </dgm:pt>
    <dgm:pt modelId="{E90AAC6F-2429-42CF-8F5D-1AD6786AFC9D}" type="pres">
      <dgm:prSet presAssocID="{9FE03D29-BB93-4C25-92B9-971144F0E05E}" presName="pictureRepeatNode" presStyleLbl="alignImgPlace1" presStyleIdx="1" presStyleCnt="7" custFlipHor="1" custScaleX="109989"/>
      <dgm:spPr/>
    </dgm:pt>
    <dgm:pt modelId="{3ABE1190-F2EC-4EEA-B5A2-308A096D7BEE}" type="pres">
      <dgm:prSet presAssocID="{59769014-15E3-495C-9E0D-2B5079B4EF46}" presName="line_2" presStyleLbl="parChTrans1D1" presStyleIdx="0" presStyleCnt="6"/>
      <dgm:spPr/>
    </dgm:pt>
    <dgm:pt modelId="{FB72481E-604C-4295-B81A-2807F76FF838}" type="pres">
      <dgm:prSet presAssocID="{59769014-15E3-495C-9E0D-2B5079B4EF46}" presName="textparent_2" presStyleLbl="node1" presStyleIdx="0" presStyleCnt="0"/>
      <dgm:spPr/>
    </dgm:pt>
    <dgm:pt modelId="{A3C4B2A2-2444-406E-971B-8187D0C16D75}" type="pres">
      <dgm:prSet presAssocID="{59769014-15E3-495C-9E0D-2B5079B4EF46}" presName="text_2" presStyleLbl="revTx" presStyleIdx="0" presStyleCnt="6" custScaleX="86917" custScaleY="31902" custLinFactX="-30944" custLinFactNeighborX="-100000" custLinFactNeighborY="-27915">
        <dgm:presLayoutVars>
          <dgm:bulletEnabled val="1"/>
        </dgm:presLayoutVars>
      </dgm:prSet>
      <dgm:spPr/>
    </dgm:pt>
    <dgm:pt modelId="{6FE9D465-4AEA-436E-8F28-E76BBCD081A7}" type="pres">
      <dgm:prSet presAssocID="{39673420-6D35-4BDA-B5F1-6785D74F7260}" presName="picture_3" presStyleCnt="0"/>
      <dgm:spPr/>
    </dgm:pt>
    <dgm:pt modelId="{6C9E6EA7-ACC4-4091-8025-BBED4CF71059}" type="pres">
      <dgm:prSet presAssocID="{39673420-6D35-4BDA-B5F1-6785D74F7260}" presName="pictureRepeatNode" presStyleLbl="alignImgPlace1" presStyleIdx="2" presStyleCnt="7" custFlipHor="0" custScaleX="113868" custLinFactX="32522" custLinFactNeighborX="100000" custLinFactNeighborY="9710"/>
      <dgm:spPr/>
    </dgm:pt>
    <dgm:pt modelId="{FBB5408C-7755-4ADE-8328-F794AD8E0A1D}" type="pres">
      <dgm:prSet presAssocID="{ECFAFDEB-ABEF-44FE-9BB3-B79725F8BAA6}" presName="line_3" presStyleLbl="parChTrans1D1" presStyleIdx="1" presStyleCnt="6"/>
      <dgm:spPr/>
    </dgm:pt>
    <dgm:pt modelId="{F2ABE50D-EF70-450F-A1B1-DE97F9C98B9A}" type="pres">
      <dgm:prSet presAssocID="{ECFAFDEB-ABEF-44FE-9BB3-B79725F8BAA6}" presName="textparent_3" presStyleLbl="node1" presStyleIdx="0" presStyleCnt="0"/>
      <dgm:spPr/>
    </dgm:pt>
    <dgm:pt modelId="{C1A72F50-6F29-4CE1-9924-91855CEA4E8A}" type="pres">
      <dgm:prSet presAssocID="{ECFAFDEB-ABEF-44FE-9BB3-B79725F8BAA6}" presName="text_3" presStyleLbl="revTx" presStyleIdx="1" presStyleCnt="6" custScaleX="86917" custScaleY="31902" custLinFactNeighborX="-22081" custLinFactNeighborY="-94321">
        <dgm:presLayoutVars>
          <dgm:bulletEnabled val="1"/>
        </dgm:presLayoutVars>
      </dgm:prSet>
      <dgm:spPr/>
    </dgm:pt>
    <dgm:pt modelId="{A670C102-9DE0-4549-95DD-29351C30BB0C}" type="pres">
      <dgm:prSet presAssocID="{A982E6B3-60C8-4750-9C2F-962486D7B61A}" presName="picture_4" presStyleCnt="0"/>
      <dgm:spPr/>
    </dgm:pt>
    <dgm:pt modelId="{88073292-CFDA-431F-B4A8-727DA274F8BE}" type="pres">
      <dgm:prSet presAssocID="{A982E6B3-60C8-4750-9C2F-962486D7B61A}" presName="pictureRepeatNode" presStyleLbl="alignImgPlace1" presStyleIdx="3" presStyleCnt="7" custFlipHor="0" custScaleX="113868" custLinFactX="32522" custLinFactNeighborX="100000" custLinFactNeighborY="9710"/>
      <dgm:spPr/>
    </dgm:pt>
    <dgm:pt modelId="{A397C2F1-86F1-47D6-8BB2-D5ED2DF2A9C6}" type="pres">
      <dgm:prSet presAssocID="{9FA08344-B1CD-4959-AA01-E633E9BD8B41}" presName="line_4" presStyleLbl="parChTrans1D1" presStyleIdx="2" presStyleCnt="6" custFlipVert="1" custSzY="11634" custScaleX="118113"/>
      <dgm:spPr/>
    </dgm:pt>
    <dgm:pt modelId="{0943AD38-BFC0-4762-BAA3-66E73A0CB5A5}" type="pres">
      <dgm:prSet presAssocID="{9FA08344-B1CD-4959-AA01-E633E9BD8B41}" presName="textparent_4" presStyleLbl="node1" presStyleIdx="0" presStyleCnt="0"/>
      <dgm:spPr/>
    </dgm:pt>
    <dgm:pt modelId="{6C0F2CCF-71BA-40AF-BD49-19D9710E8890}" type="pres">
      <dgm:prSet presAssocID="{9FA08344-B1CD-4959-AA01-E633E9BD8B41}" presName="text_4" presStyleLbl="revTx" presStyleIdx="2" presStyleCnt="6" custScaleX="86917" custScaleY="31902" custLinFactY="-20123" custLinFactNeighborX="8343" custLinFactNeighborY="-100000">
        <dgm:presLayoutVars>
          <dgm:bulletEnabled val="1"/>
        </dgm:presLayoutVars>
      </dgm:prSet>
      <dgm:spPr/>
    </dgm:pt>
    <dgm:pt modelId="{F4BB0658-49FA-459A-8D04-031FB52AB41B}" type="pres">
      <dgm:prSet presAssocID="{FD3BC69C-3ACA-48DD-BB1D-AA3E987791FD}" presName="picture_5" presStyleCnt="0"/>
      <dgm:spPr/>
    </dgm:pt>
    <dgm:pt modelId="{D86D303F-94C3-4ED7-9BB4-4101D447575F}" type="pres">
      <dgm:prSet presAssocID="{FD3BC69C-3ACA-48DD-BB1D-AA3E987791FD}" presName="pictureRepeatNode" presStyleLbl="alignImgPlace1" presStyleIdx="4" presStyleCnt="7" custLinFactX="230818" custLinFactNeighborX="300000" custLinFactNeighborY="15423"/>
      <dgm:spPr/>
    </dgm:pt>
    <dgm:pt modelId="{F896B9B0-7ED7-44E9-A493-8C4EF07BA218}" type="pres">
      <dgm:prSet presAssocID="{45EB840C-A24A-476E-B083-E63B3B6B418F}" presName="line_5" presStyleLbl="parChTrans1D1" presStyleIdx="3" presStyleCnt="6" custSzY="45720" custScaleX="171589"/>
      <dgm:spPr/>
    </dgm:pt>
    <dgm:pt modelId="{F1FB75B8-2096-46BE-BD6C-AA8A41D4AF55}" type="pres">
      <dgm:prSet presAssocID="{45EB840C-A24A-476E-B083-E63B3B6B418F}" presName="textparent_5" presStyleLbl="node1" presStyleIdx="0" presStyleCnt="0"/>
      <dgm:spPr/>
    </dgm:pt>
    <dgm:pt modelId="{88CB0B1F-8B7F-4D26-8BBB-A1DF29B2F859}" type="pres">
      <dgm:prSet presAssocID="{45EB840C-A24A-476E-B083-E63B3B6B418F}" presName="text_5" presStyleLbl="revTx" presStyleIdx="3" presStyleCnt="6" custLinFactX="73335" custLinFactNeighborX="100000" custLinFactNeighborY="2066">
        <dgm:presLayoutVars>
          <dgm:bulletEnabled val="1"/>
        </dgm:presLayoutVars>
      </dgm:prSet>
      <dgm:spPr/>
    </dgm:pt>
    <dgm:pt modelId="{A1DF6796-1466-46E2-BAE8-FBC12DE9CDB8}" type="pres">
      <dgm:prSet presAssocID="{D37DC657-E309-4A59-A59A-94D69E0CE505}" presName="picture_6" presStyleCnt="0"/>
      <dgm:spPr/>
    </dgm:pt>
    <dgm:pt modelId="{89FA3578-8859-452F-9889-C70B9CE85B9F}" type="pres">
      <dgm:prSet presAssocID="{D37DC657-E309-4A59-A59A-94D69E0CE505}" presName="pictureRepeatNode" presStyleLbl="alignImgPlace1" presStyleIdx="5" presStyleCnt="7" custFlipHor="1" custScaleX="101654" custLinFactX="200000" custLinFactNeighborX="201296" custLinFactNeighborY="-16677"/>
      <dgm:spPr/>
    </dgm:pt>
    <dgm:pt modelId="{FF4C059E-F605-4A90-9702-AF823807D639}" type="pres">
      <dgm:prSet presAssocID="{85332112-B6DA-4D60-879A-4960C6C4D214}" presName="line_6" presStyleLbl="parChTrans1D1" presStyleIdx="4" presStyleCnt="6" custSzY="58446" custScaleX="133591" custLinFactNeighborX="10927" custLinFactNeighborY="-23303"/>
      <dgm:spPr/>
    </dgm:pt>
    <dgm:pt modelId="{9A6B0438-C84A-45E1-A2C7-7B03226856AE}" type="pres">
      <dgm:prSet presAssocID="{85332112-B6DA-4D60-879A-4960C6C4D214}" presName="textparent_6" presStyleLbl="node1" presStyleIdx="0" presStyleCnt="0"/>
      <dgm:spPr/>
    </dgm:pt>
    <dgm:pt modelId="{B1BE62C9-6F78-4300-86C3-12F29C22E244}" type="pres">
      <dgm:prSet presAssocID="{85332112-B6DA-4D60-879A-4960C6C4D214}" presName="text_6" presStyleLbl="revTx" presStyleIdx="4" presStyleCnt="6" custLinFactX="63598" custLinFactNeighborX="100000" custLinFactNeighborY="1165">
        <dgm:presLayoutVars>
          <dgm:bulletEnabled val="1"/>
        </dgm:presLayoutVars>
      </dgm:prSet>
      <dgm:spPr/>
    </dgm:pt>
    <dgm:pt modelId="{87CDA005-1CC7-4A54-9992-00E513A4E045}" type="pres">
      <dgm:prSet presAssocID="{C6BB9566-09B4-4909-8625-11B6265FEF00}" presName="picture_7" presStyleCnt="0"/>
      <dgm:spPr/>
    </dgm:pt>
    <dgm:pt modelId="{270D9E88-ACE4-4666-88BD-9683F2DDC2AE}" type="pres">
      <dgm:prSet presAssocID="{C6BB9566-09B4-4909-8625-11B6265FEF00}" presName="pictureRepeatNode" presStyleLbl="alignImgPlace1" presStyleIdx="6" presStyleCnt="7"/>
      <dgm:spPr/>
    </dgm:pt>
    <dgm:pt modelId="{7C873B57-1C77-4428-9C42-8C709A781663}" type="pres">
      <dgm:prSet presAssocID="{C331B6C3-F6F8-490D-8901-F9BEEA9A9800}" presName="line_7" presStyleLbl="parChTrans1D1" presStyleIdx="5" presStyleCnt="6"/>
      <dgm:spPr/>
    </dgm:pt>
    <dgm:pt modelId="{9D228033-89FF-4171-BEE2-9A807E01FABA}" type="pres">
      <dgm:prSet presAssocID="{C331B6C3-F6F8-490D-8901-F9BEEA9A9800}" presName="textparent_7" presStyleLbl="node1" presStyleIdx="0" presStyleCnt="0"/>
      <dgm:spPr/>
    </dgm:pt>
    <dgm:pt modelId="{E04F63DE-A82A-43F8-8772-23C41AC0F8C0}" type="pres">
      <dgm:prSet presAssocID="{C331B6C3-F6F8-490D-8901-F9BEEA9A9800}" presName="text_7" presStyleLbl="revTx" presStyleIdx="5" presStyleCnt="6" custLinFactX="-74941" custLinFactNeighborX="-100000" custLinFactNeighborY="2704">
        <dgm:presLayoutVars>
          <dgm:bulletEnabled val="1"/>
        </dgm:presLayoutVars>
      </dgm:prSet>
      <dgm:spPr/>
    </dgm:pt>
  </dgm:ptLst>
  <dgm:cxnLst>
    <dgm:cxn modelId="{CD57E011-A1F9-4282-8936-4079996D08D5}" type="presOf" srcId="{9FE03D29-BB93-4C25-92B9-971144F0E05E}" destId="{E90AAC6F-2429-42CF-8F5D-1AD6786AFC9D}" srcOrd="0" destOrd="0" presId="urn:microsoft.com/office/officeart/2008/layout/CircularPictureCallout"/>
    <dgm:cxn modelId="{66D49C5C-2C4B-4D3B-B324-F0FC9F68F1A6}" srcId="{DC1FD979-A83C-4E2C-97B4-2D744CB64F26}" destId="{2AD94646-5A03-47EB-9A2B-1F849D0ABE87}" srcOrd="8" destOrd="0" parTransId="{C5D1AB7C-A491-4307-B87C-F69CC8F88033}" sibTransId="{67A0FBB4-D882-4C64-9A7D-D2CB828098B8}"/>
    <dgm:cxn modelId="{CBFA0F62-A765-48A9-9876-2CEC5E421DFC}" srcId="{DC1FD979-A83C-4E2C-97B4-2D744CB64F26}" destId="{ECFAFDEB-ABEF-44FE-9BB3-B79725F8BAA6}" srcOrd="2" destOrd="0" parTransId="{942B4D25-11E3-4F60-A913-8E2199281710}" sibTransId="{39673420-6D35-4BDA-B5F1-6785D74F7260}"/>
    <dgm:cxn modelId="{063AC067-87A2-4677-A7B0-998FBCF9928E}" type="presOf" srcId="{C331B6C3-F6F8-490D-8901-F9BEEA9A9800}" destId="{E04F63DE-A82A-43F8-8772-23C41AC0F8C0}" srcOrd="0" destOrd="0" presId="urn:microsoft.com/office/officeart/2008/layout/CircularPictureCallout"/>
    <dgm:cxn modelId="{65185B69-DC64-4776-9825-5FF3C966CFF5}" srcId="{DC1FD979-A83C-4E2C-97B4-2D744CB64F26}" destId="{59769014-15E3-495C-9E0D-2B5079B4EF46}" srcOrd="1" destOrd="0" parTransId="{A5D40B18-BA8F-48A4-976F-511B63BADE7C}" sibTransId="{9FE03D29-BB93-4C25-92B9-971144F0E05E}"/>
    <dgm:cxn modelId="{B1B84149-09C6-431B-A8EA-62512DC06B6D}" type="presOf" srcId="{39673420-6D35-4BDA-B5F1-6785D74F7260}" destId="{6C9E6EA7-ACC4-4091-8025-BBED4CF71059}" srcOrd="0" destOrd="0" presId="urn:microsoft.com/office/officeart/2008/layout/CircularPictureCallout"/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DA5AE66B-7C05-4C4A-8092-5D76311F2284}" srcId="{DC1FD979-A83C-4E2C-97B4-2D744CB64F26}" destId="{B43BB4C3-239B-47B2-BEE2-2C0EEE52A7A3}" srcOrd="7" destOrd="0" parTransId="{75A8541C-BE16-413E-874D-B35F2547444F}" sibTransId="{CB0A8491-B276-4EE8-A617-E9814C562039}"/>
    <dgm:cxn modelId="{11A61672-CA40-4ADB-BA76-49B75927B44E}" type="presOf" srcId="{9FA08344-B1CD-4959-AA01-E633E9BD8B41}" destId="{6C0F2CCF-71BA-40AF-BD49-19D9710E8890}" srcOrd="0" destOrd="0" presId="urn:microsoft.com/office/officeart/2008/layout/CircularPictureCallout"/>
    <dgm:cxn modelId="{CD341858-9A28-4B3F-ACB4-E4BF77A84A00}" srcId="{DC1FD979-A83C-4E2C-97B4-2D744CB64F26}" destId="{45EB840C-A24A-476E-B083-E63B3B6B418F}" srcOrd="4" destOrd="0" parTransId="{DA080EEC-4C64-4D13-BBF6-F56445ED6973}" sibTransId="{FD3BC69C-3ACA-48DD-BB1D-AA3E987791FD}"/>
    <dgm:cxn modelId="{88973C7F-0C2F-496A-A184-3C06E6A1C1E9}" type="presOf" srcId="{85332112-B6DA-4D60-879A-4960C6C4D214}" destId="{B1BE62C9-6F78-4300-86C3-12F29C22E244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C352328C-EE73-400C-85FA-E1FB7A9649F7}" type="presOf" srcId="{59769014-15E3-495C-9E0D-2B5079B4EF46}" destId="{A3C4B2A2-2444-406E-971B-8187D0C16D75}" srcOrd="0" destOrd="0" presId="urn:microsoft.com/office/officeart/2008/layout/CircularPictureCallout"/>
    <dgm:cxn modelId="{DB6F4C99-0FC2-453C-A751-0A1C455367C0}" srcId="{DC1FD979-A83C-4E2C-97B4-2D744CB64F26}" destId="{C331B6C3-F6F8-490D-8901-F9BEEA9A9800}" srcOrd="6" destOrd="0" parTransId="{CF109BBA-A73C-4B10-95F7-4B70E497AC09}" sibTransId="{C6BB9566-09B4-4909-8625-11B6265FEF00}"/>
    <dgm:cxn modelId="{088B429F-C594-45DD-ACB7-7E3504451C73}" type="presOf" srcId="{FD3BC69C-3ACA-48DD-BB1D-AA3E987791FD}" destId="{D86D303F-94C3-4ED7-9BB4-4101D447575F}" srcOrd="0" destOrd="0" presId="urn:microsoft.com/office/officeart/2008/layout/CircularPictureCallout"/>
    <dgm:cxn modelId="{562E3DA0-FE75-4DEC-860F-681D23676838}" type="presOf" srcId="{C6BB9566-09B4-4909-8625-11B6265FEF00}" destId="{270D9E88-ACE4-4666-88BD-9683F2DDC2AE}" srcOrd="0" destOrd="0" presId="urn:microsoft.com/office/officeart/2008/layout/CircularPictureCallout"/>
    <dgm:cxn modelId="{31658DB5-FC7C-4549-9BD8-FDFED91B1F46}" srcId="{DC1FD979-A83C-4E2C-97B4-2D744CB64F26}" destId="{85332112-B6DA-4D60-879A-4960C6C4D214}" srcOrd="5" destOrd="0" parTransId="{882F2A28-B569-4A7B-BEA4-2D765882E724}" sibTransId="{D37DC657-E309-4A59-A59A-94D69E0CE505}"/>
    <dgm:cxn modelId="{BC6A93B7-2131-47BA-9376-44416B9BFEAF}" srcId="{DC1FD979-A83C-4E2C-97B4-2D744CB64F26}" destId="{9FA08344-B1CD-4959-AA01-E633E9BD8B41}" srcOrd="3" destOrd="0" parTransId="{DECEED91-EDE8-45C6-925D-E5B6FC5858CC}" sibTransId="{A982E6B3-60C8-4750-9C2F-962486D7B61A}"/>
    <dgm:cxn modelId="{62537DBC-4B67-4159-BB8C-5C8C95A89D09}" type="presOf" srcId="{D37DC657-E309-4A59-A59A-94D69E0CE505}" destId="{89FA3578-8859-452F-9889-C70B9CE85B9F}" srcOrd="0" destOrd="0" presId="urn:microsoft.com/office/officeart/2008/layout/CircularPictureCallout"/>
    <dgm:cxn modelId="{33CE5AD4-30AE-485E-90BF-24004117216C}" type="presOf" srcId="{45EB840C-A24A-476E-B083-E63B3B6B418F}" destId="{88CB0B1F-8B7F-4D26-8BBB-A1DF29B2F859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344A9E5-1D84-4C6D-BFAC-D7FFAB549F81}" type="presOf" srcId="{ECFAFDEB-ABEF-44FE-9BB3-B79725F8BAA6}" destId="{C1A72F50-6F29-4CE1-9924-91855CEA4E8A}" srcOrd="0" destOrd="0" presId="urn:microsoft.com/office/officeart/2008/layout/CircularPictureCallout"/>
    <dgm:cxn modelId="{09E840F9-8BCC-42A5-970B-C80364CB48E5}" type="presOf" srcId="{A982E6B3-60C8-4750-9C2F-962486D7B61A}" destId="{88073292-CFDA-431F-B4A8-727DA274F8BE}" srcOrd="0" destOrd="0" presId="urn:microsoft.com/office/officeart/2008/layout/CircularPictureCallout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  <dgm:cxn modelId="{313943E3-99BF-434E-9E0E-0A427241E0DB}" type="presParOf" srcId="{F56FB677-861A-4471-8116-2CFAC51854F5}" destId="{3ECFEE29-2A05-4BAA-B6A8-FFA4C370F0A0}" srcOrd="2" destOrd="0" presId="urn:microsoft.com/office/officeart/2008/layout/CircularPictureCallout"/>
    <dgm:cxn modelId="{13D72DE1-E54A-419E-9A5B-B67808A3C9A6}" type="presParOf" srcId="{3ECFEE29-2A05-4BAA-B6A8-FFA4C370F0A0}" destId="{E90AAC6F-2429-42CF-8F5D-1AD6786AFC9D}" srcOrd="0" destOrd="0" presId="urn:microsoft.com/office/officeart/2008/layout/CircularPictureCallout"/>
    <dgm:cxn modelId="{B6AC8301-5205-4E2C-BF09-72B7138B9CA8}" type="presParOf" srcId="{F56FB677-861A-4471-8116-2CFAC51854F5}" destId="{3ABE1190-F2EC-4EEA-B5A2-308A096D7BEE}" srcOrd="3" destOrd="0" presId="urn:microsoft.com/office/officeart/2008/layout/CircularPictureCallout"/>
    <dgm:cxn modelId="{0B7180AB-E6E9-41B4-99CB-E331513E49EA}" type="presParOf" srcId="{F56FB677-861A-4471-8116-2CFAC51854F5}" destId="{FB72481E-604C-4295-B81A-2807F76FF838}" srcOrd="4" destOrd="0" presId="urn:microsoft.com/office/officeart/2008/layout/CircularPictureCallout"/>
    <dgm:cxn modelId="{B57F0E33-E115-419A-9AE8-D665D34A1907}" type="presParOf" srcId="{FB72481E-604C-4295-B81A-2807F76FF838}" destId="{A3C4B2A2-2444-406E-971B-8187D0C16D75}" srcOrd="0" destOrd="0" presId="urn:microsoft.com/office/officeart/2008/layout/CircularPictureCallout"/>
    <dgm:cxn modelId="{31488820-E4F9-4EF7-A084-893D5B1E1A6A}" type="presParOf" srcId="{F56FB677-861A-4471-8116-2CFAC51854F5}" destId="{6FE9D465-4AEA-436E-8F28-E76BBCD081A7}" srcOrd="5" destOrd="0" presId="urn:microsoft.com/office/officeart/2008/layout/CircularPictureCallout"/>
    <dgm:cxn modelId="{7203D376-C3A5-4056-84F6-4AAE32731C73}" type="presParOf" srcId="{6FE9D465-4AEA-436E-8F28-E76BBCD081A7}" destId="{6C9E6EA7-ACC4-4091-8025-BBED4CF71059}" srcOrd="0" destOrd="0" presId="urn:microsoft.com/office/officeart/2008/layout/CircularPictureCallout"/>
    <dgm:cxn modelId="{C5B91FA1-4F22-4652-828D-0E817923C1EC}" type="presParOf" srcId="{F56FB677-861A-4471-8116-2CFAC51854F5}" destId="{FBB5408C-7755-4ADE-8328-F794AD8E0A1D}" srcOrd="6" destOrd="0" presId="urn:microsoft.com/office/officeart/2008/layout/CircularPictureCallout"/>
    <dgm:cxn modelId="{CDDD62D8-292E-46B0-AE2D-92C0E9680B2D}" type="presParOf" srcId="{F56FB677-861A-4471-8116-2CFAC51854F5}" destId="{F2ABE50D-EF70-450F-A1B1-DE97F9C98B9A}" srcOrd="7" destOrd="0" presId="urn:microsoft.com/office/officeart/2008/layout/CircularPictureCallout"/>
    <dgm:cxn modelId="{73509379-17BF-456B-9198-D2C8A0D1D981}" type="presParOf" srcId="{F2ABE50D-EF70-450F-A1B1-DE97F9C98B9A}" destId="{C1A72F50-6F29-4CE1-9924-91855CEA4E8A}" srcOrd="0" destOrd="0" presId="urn:microsoft.com/office/officeart/2008/layout/CircularPictureCallout"/>
    <dgm:cxn modelId="{4F10E0A1-033B-4E17-BACE-12D4C0B7193A}" type="presParOf" srcId="{F56FB677-861A-4471-8116-2CFAC51854F5}" destId="{A670C102-9DE0-4549-95DD-29351C30BB0C}" srcOrd="8" destOrd="0" presId="urn:microsoft.com/office/officeart/2008/layout/CircularPictureCallout"/>
    <dgm:cxn modelId="{E83D839B-9F10-4086-92E1-27FBAA6DFCF7}" type="presParOf" srcId="{A670C102-9DE0-4549-95DD-29351C30BB0C}" destId="{88073292-CFDA-431F-B4A8-727DA274F8BE}" srcOrd="0" destOrd="0" presId="urn:microsoft.com/office/officeart/2008/layout/CircularPictureCallout"/>
    <dgm:cxn modelId="{B2BC7C54-11DC-45D3-A1DF-C422BE4681B0}" type="presParOf" srcId="{F56FB677-861A-4471-8116-2CFAC51854F5}" destId="{A397C2F1-86F1-47D6-8BB2-D5ED2DF2A9C6}" srcOrd="9" destOrd="0" presId="urn:microsoft.com/office/officeart/2008/layout/CircularPictureCallout"/>
    <dgm:cxn modelId="{69825F92-85E2-4F6F-B36B-A6F29960061E}" type="presParOf" srcId="{F56FB677-861A-4471-8116-2CFAC51854F5}" destId="{0943AD38-BFC0-4762-BAA3-66E73A0CB5A5}" srcOrd="10" destOrd="0" presId="urn:microsoft.com/office/officeart/2008/layout/CircularPictureCallout"/>
    <dgm:cxn modelId="{EE5C3FA8-9BD2-4562-97E5-940A4D1038B5}" type="presParOf" srcId="{0943AD38-BFC0-4762-BAA3-66E73A0CB5A5}" destId="{6C0F2CCF-71BA-40AF-BD49-19D9710E8890}" srcOrd="0" destOrd="0" presId="urn:microsoft.com/office/officeart/2008/layout/CircularPictureCallout"/>
    <dgm:cxn modelId="{D18C309C-3A61-4C71-9680-F9FFF17E8CA8}" type="presParOf" srcId="{F56FB677-861A-4471-8116-2CFAC51854F5}" destId="{F4BB0658-49FA-459A-8D04-031FB52AB41B}" srcOrd="11" destOrd="0" presId="urn:microsoft.com/office/officeart/2008/layout/CircularPictureCallout"/>
    <dgm:cxn modelId="{143F0693-FD05-42FB-A17E-8ABE674DEB7F}" type="presParOf" srcId="{F4BB0658-49FA-459A-8D04-031FB52AB41B}" destId="{D86D303F-94C3-4ED7-9BB4-4101D447575F}" srcOrd="0" destOrd="0" presId="urn:microsoft.com/office/officeart/2008/layout/CircularPictureCallout"/>
    <dgm:cxn modelId="{10A20583-52C6-4F12-B77D-4CF24C750F70}" type="presParOf" srcId="{F56FB677-861A-4471-8116-2CFAC51854F5}" destId="{F896B9B0-7ED7-44E9-A493-8C4EF07BA218}" srcOrd="12" destOrd="0" presId="urn:microsoft.com/office/officeart/2008/layout/CircularPictureCallout"/>
    <dgm:cxn modelId="{BE4446DF-0FF5-4549-9045-9E9A51BCDC85}" type="presParOf" srcId="{F56FB677-861A-4471-8116-2CFAC51854F5}" destId="{F1FB75B8-2096-46BE-BD6C-AA8A41D4AF55}" srcOrd="13" destOrd="0" presId="urn:microsoft.com/office/officeart/2008/layout/CircularPictureCallout"/>
    <dgm:cxn modelId="{AA952164-D7A5-43B2-AB29-E58482D9E664}" type="presParOf" srcId="{F1FB75B8-2096-46BE-BD6C-AA8A41D4AF55}" destId="{88CB0B1F-8B7F-4D26-8BBB-A1DF29B2F859}" srcOrd="0" destOrd="0" presId="urn:microsoft.com/office/officeart/2008/layout/CircularPictureCallout"/>
    <dgm:cxn modelId="{C8B3ED72-2AB7-4378-9DD9-2B7285FC6F5F}" type="presParOf" srcId="{F56FB677-861A-4471-8116-2CFAC51854F5}" destId="{A1DF6796-1466-46E2-BAE8-FBC12DE9CDB8}" srcOrd="14" destOrd="0" presId="urn:microsoft.com/office/officeart/2008/layout/CircularPictureCallout"/>
    <dgm:cxn modelId="{473D0B96-4548-486B-866B-8565B81B744D}" type="presParOf" srcId="{A1DF6796-1466-46E2-BAE8-FBC12DE9CDB8}" destId="{89FA3578-8859-452F-9889-C70B9CE85B9F}" srcOrd="0" destOrd="0" presId="urn:microsoft.com/office/officeart/2008/layout/CircularPictureCallout"/>
    <dgm:cxn modelId="{C0136D7F-2D57-48A0-976C-8E4F42549FE7}" type="presParOf" srcId="{F56FB677-861A-4471-8116-2CFAC51854F5}" destId="{FF4C059E-F605-4A90-9702-AF823807D639}" srcOrd="15" destOrd="0" presId="urn:microsoft.com/office/officeart/2008/layout/CircularPictureCallout"/>
    <dgm:cxn modelId="{D39151C4-BBAD-46E0-A558-5735057CAF8B}" type="presParOf" srcId="{F56FB677-861A-4471-8116-2CFAC51854F5}" destId="{9A6B0438-C84A-45E1-A2C7-7B03226856AE}" srcOrd="16" destOrd="0" presId="urn:microsoft.com/office/officeart/2008/layout/CircularPictureCallout"/>
    <dgm:cxn modelId="{99F05498-5E79-40CC-8448-B5C295E154D2}" type="presParOf" srcId="{9A6B0438-C84A-45E1-A2C7-7B03226856AE}" destId="{B1BE62C9-6F78-4300-86C3-12F29C22E244}" srcOrd="0" destOrd="0" presId="urn:microsoft.com/office/officeart/2008/layout/CircularPictureCallout"/>
    <dgm:cxn modelId="{9905A22A-0509-4110-99F3-1BFBF08F9F02}" type="presParOf" srcId="{F56FB677-861A-4471-8116-2CFAC51854F5}" destId="{87CDA005-1CC7-4A54-9992-00E513A4E045}" srcOrd="17" destOrd="0" presId="urn:microsoft.com/office/officeart/2008/layout/CircularPictureCallout"/>
    <dgm:cxn modelId="{56EE1CD8-ADC3-4EE4-AA3B-632F8A6E8550}" type="presParOf" srcId="{87CDA005-1CC7-4A54-9992-00E513A4E045}" destId="{270D9E88-ACE4-4666-88BD-9683F2DDC2AE}" srcOrd="0" destOrd="0" presId="urn:microsoft.com/office/officeart/2008/layout/CircularPictureCallout"/>
    <dgm:cxn modelId="{66AF6B64-2765-4989-AF91-4589895F8CC4}" type="presParOf" srcId="{F56FB677-861A-4471-8116-2CFAC51854F5}" destId="{7C873B57-1C77-4428-9C42-8C709A781663}" srcOrd="18" destOrd="0" presId="urn:microsoft.com/office/officeart/2008/layout/CircularPictureCallout"/>
    <dgm:cxn modelId="{E5D4D19C-AB33-4348-8EEE-A12C10F08E2C}" type="presParOf" srcId="{F56FB677-861A-4471-8116-2CFAC51854F5}" destId="{9D228033-89FF-4171-BEE2-9A807E01FABA}" srcOrd="19" destOrd="0" presId="urn:microsoft.com/office/officeart/2008/layout/CircularPictureCallout"/>
    <dgm:cxn modelId="{F03B3C13-8453-4190-AB00-621EF0B499D2}" type="presParOf" srcId="{9D228033-89FF-4171-BEE2-9A807E01FABA}" destId="{E04F63DE-A82A-43F8-8772-23C41AC0F8C0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pt-BR"/>
        </a:p>
      </dgm:t>
    </dgm:pt>
    <dgm:pt modelId="{45EB840C-A24A-476E-B083-E63B3B6B418F}">
      <dgm:prSet phldrT="[Texto]" custT="1"/>
      <dgm:spPr>
        <a:blipFill>
          <a:blip xmlns:r="http://schemas.openxmlformats.org/officeDocument/2006/relationships" r:embed="rId2"/>
          <a:stretch>
            <a:fillRect t="-16049" r="-343860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DA080EEC-4C64-4D13-BBF6-F56445ED6973}" type="parTrans" cxnId="{CD341858-9A28-4B3F-ACB4-E4BF77A84A00}">
      <dgm:prSet/>
      <dgm:spPr/>
      <dgm:t>
        <a:bodyPr/>
        <a:lstStyle/>
        <a:p>
          <a:endParaRPr lang="pt-BR"/>
        </a:p>
      </dgm:t>
    </dgm:pt>
    <dgm:pt modelId="{FD3BC69C-3ACA-48DD-BB1D-AA3E987791FD}" type="sibTrans" cxnId="{CD341858-9A28-4B3F-ACB4-E4BF77A84A0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5332112-B6DA-4D60-879A-4960C6C4D214}">
      <dgm:prSet phldrT="[Texto]"/>
      <dgm:spPr>
        <a:blipFill>
          <a:blip xmlns:r="http://schemas.openxmlformats.org/officeDocument/2006/relationships" r:embed="rId4"/>
          <a:stretch>
            <a:fillRect r="-207692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882F2A28-B569-4A7B-BEA4-2D765882E724}" type="parTrans" cxnId="{31658DB5-FC7C-4549-9BD8-FDFED91B1F46}">
      <dgm:prSet/>
      <dgm:spPr/>
      <dgm:t>
        <a:bodyPr/>
        <a:lstStyle/>
        <a:p>
          <a:endParaRPr lang="pt-BR"/>
        </a:p>
      </dgm:t>
    </dgm:pt>
    <dgm:pt modelId="{D37DC657-E309-4A59-A59A-94D69E0CE505}" type="sibTrans" cxnId="{31658DB5-FC7C-4549-9BD8-FDFED91B1F4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9769014-15E3-495C-9E0D-2B5079B4EF46}">
      <dgm:prSet custT="1"/>
      <dgm:spPr/>
      <dgm:t>
        <a:bodyPr/>
        <a:lstStyle/>
        <a:p>
          <a:endParaRPr lang="pt-BR" sz="1600" dirty="0"/>
        </a:p>
      </dgm:t>
    </dgm:pt>
    <dgm:pt modelId="{A5D40B18-BA8F-48A4-976F-511B63BADE7C}" type="parTrans" cxnId="{65185B69-DC64-4776-9825-5FF3C966CFF5}">
      <dgm:prSet/>
      <dgm:spPr/>
      <dgm:t>
        <a:bodyPr/>
        <a:lstStyle/>
        <a:p>
          <a:endParaRPr lang="pt-BR"/>
        </a:p>
      </dgm:t>
    </dgm:pt>
    <dgm:pt modelId="{9FE03D29-BB93-4C25-92B9-971144F0E05E}" type="sibTrans" cxnId="{65185B69-DC64-4776-9825-5FF3C966CFF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ECFAFDEB-ABEF-44FE-9BB3-B79725F8BAA6}">
      <dgm:prSet custT="1"/>
      <dgm:spPr>
        <a:blipFill>
          <a:blip xmlns:r="http://schemas.openxmlformats.org/officeDocument/2006/relationships" r:embed="rId5"/>
          <a:stretch>
            <a:fillRect t="-80769" r="-106522" b="-38462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942B4D25-11E3-4F60-A913-8E2199281710}" type="parTrans" cxnId="{CBFA0F62-A765-48A9-9876-2CEC5E421DFC}">
      <dgm:prSet/>
      <dgm:spPr/>
      <dgm:t>
        <a:bodyPr/>
        <a:lstStyle/>
        <a:p>
          <a:endParaRPr lang="pt-BR"/>
        </a:p>
      </dgm:t>
    </dgm:pt>
    <dgm:pt modelId="{39673420-6D35-4BDA-B5F1-6785D74F7260}" type="sibTrans" cxnId="{CBFA0F62-A765-48A9-9876-2CEC5E421DF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9FA08344-B1CD-4959-AA01-E633E9BD8B41}">
      <dgm:prSet custT="1"/>
      <dgm:spPr>
        <a:blipFill>
          <a:blip xmlns:r="http://schemas.openxmlformats.org/officeDocument/2006/relationships" r:embed="rId6"/>
          <a:stretch>
            <a:fillRect t="-88000" r="-100000" b="-44000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DECEED91-EDE8-45C6-925D-E5B6FC5858CC}" type="parTrans" cxnId="{BC6A93B7-2131-47BA-9376-44416B9BFEAF}">
      <dgm:prSet/>
      <dgm:spPr/>
      <dgm:t>
        <a:bodyPr/>
        <a:lstStyle/>
        <a:p>
          <a:endParaRPr lang="pt-BR"/>
        </a:p>
      </dgm:t>
    </dgm:pt>
    <dgm:pt modelId="{A982E6B3-60C8-4750-9C2F-962486D7B61A}" type="sibTrans" cxnId="{BC6A93B7-2131-47BA-9376-44416B9BFEA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D94646-5A03-47EB-9A2B-1F849D0ABE87}">
      <dgm:prSet phldrT="[Texto]"/>
      <dgm:spPr/>
      <dgm:t>
        <a:bodyPr/>
        <a:lstStyle/>
        <a:p>
          <a:endParaRPr lang="pt-BR" dirty="0"/>
        </a:p>
      </dgm:t>
    </dgm:pt>
    <dgm:pt modelId="{C5D1AB7C-A491-4307-B87C-F69CC8F88033}" type="parTrans" cxnId="{66D49C5C-2C4B-4D3B-B324-F0FC9F68F1A6}">
      <dgm:prSet/>
      <dgm:spPr/>
      <dgm:t>
        <a:bodyPr/>
        <a:lstStyle/>
        <a:p>
          <a:endParaRPr lang="pt-BR"/>
        </a:p>
      </dgm:t>
    </dgm:pt>
    <dgm:pt modelId="{67A0FBB4-D882-4C64-9A7D-D2CB828098B8}" type="sibTrans" cxnId="{66D49C5C-2C4B-4D3B-B324-F0FC9F68F1A6}">
      <dgm:prSet/>
      <dgm:spPr/>
      <dgm:t>
        <a:bodyPr/>
        <a:lstStyle/>
        <a:p>
          <a:endParaRPr lang="pt-BR"/>
        </a:p>
      </dgm:t>
    </dgm:pt>
    <dgm:pt modelId="{C331B6C3-F6F8-490D-8901-F9BEEA9A9800}">
      <dgm:prSet phldrT="[Texto]"/>
      <dgm:spPr>
        <a:blipFill>
          <a:blip xmlns:r="http://schemas.openxmlformats.org/officeDocument/2006/relationships" r:embed="rId7"/>
          <a:stretch>
            <a:fillRect r="-422727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CF109BBA-A73C-4B10-95F7-4B70E497AC09}" type="parTrans" cxnId="{DB6F4C99-0FC2-453C-A751-0A1C455367C0}">
      <dgm:prSet/>
      <dgm:spPr/>
      <dgm:t>
        <a:bodyPr/>
        <a:lstStyle/>
        <a:p>
          <a:endParaRPr lang="pt-BR"/>
        </a:p>
      </dgm:t>
    </dgm:pt>
    <dgm:pt modelId="{C6BB9566-09B4-4909-8625-11B6265FEF00}" type="sibTrans" cxnId="{DB6F4C99-0FC2-453C-A751-0A1C455367C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B43BB4C3-239B-47B2-BEE2-2C0EEE52A7A3}">
      <dgm:prSet phldrT="[Texto]"/>
      <dgm:spPr/>
    </dgm:pt>
    <dgm:pt modelId="{75A8541C-BE16-413E-874D-B35F2547444F}" type="parTrans" cxnId="{DA5AE66B-7C05-4C4A-8092-5D76311F2284}">
      <dgm:prSet/>
      <dgm:spPr/>
      <dgm:t>
        <a:bodyPr/>
        <a:lstStyle/>
        <a:p>
          <a:endParaRPr lang="pt-BR"/>
        </a:p>
      </dgm:t>
    </dgm:pt>
    <dgm:pt modelId="{CB0A8491-B276-4EE8-A617-E9814C562039}" type="sibTrans" cxnId="{DA5AE66B-7C05-4C4A-8092-5D76311F2284}">
      <dgm:prSet/>
      <dgm:spPr/>
      <dgm:t>
        <a:bodyPr/>
        <a:lstStyle/>
        <a:p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7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  <dgm:pt modelId="{3ECFEE29-2A05-4BAA-B6A8-FFA4C370F0A0}" type="pres">
      <dgm:prSet presAssocID="{9FE03D29-BB93-4C25-92B9-971144F0E05E}" presName="picture_2" presStyleCnt="0"/>
      <dgm:spPr/>
    </dgm:pt>
    <dgm:pt modelId="{E90AAC6F-2429-42CF-8F5D-1AD6786AFC9D}" type="pres">
      <dgm:prSet presAssocID="{9FE03D29-BB93-4C25-92B9-971144F0E05E}" presName="pictureRepeatNode" presStyleLbl="alignImgPlace1" presStyleIdx="1" presStyleCnt="7" custFlipHor="1" custScaleX="109989"/>
      <dgm:spPr/>
    </dgm:pt>
    <dgm:pt modelId="{3ABE1190-F2EC-4EEA-B5A2-308A096D7BEE}" type="pres">
      <dgm:prSet presAssocID="{59769014-15E3-495C-9E0D-2B5079B4EF46}" presName="line_2" presStyleLbl="parChTrans1D1" presStyleIdx="0" presStyleCnt="6"/>
      <dgm:spPr/>
    </dgm:pt>
    <dgm:pt modelId="{FB72481E-604C-4295-B81A-2807F76FF838}" type="pres">
      <dgm:prSet presAssocID="{59769014-15E3-495C-9E0D-2B5079B4EF46}" presName="textparent_2" presStyleLbl="node1" presStyleIdx="0" presStyleCnt="0"/>
      <dgm:spPr/>
    </dgm:pt>
    <dgm:pt modelId="{A3C4B2A2-2444-406E-971B-8187D0C16D75}" type="pres">
      <dgm:prSet presAssocID="{59769014-15E3-495C-9E0D-2B5079B4EF46}" presName="text_2" presStyleLbl="revTx" presStyleIdx="0" presStyleCnt="6" custScaleX="86917" custScaleY="31902" custLinFactX="-30944" custLinFactNeighborX="-100000" custLinFactNeighborY="-27915">
        <dgm:presLayoutVars>
          <dgm:bulletEnabled val="1"/>
        </dgm:presLayoutVars>
      </dgm:prSet>
      <dgm:spPr/>
    </dgm:pt>
    <dgm:pt modelId="{6FE9D465-4AEA-436E-8F28-E76BBCD081A7}" type="pres">
      <dgm:prSet presAssocID="{39673420-6D35-4BDA-B5F1-6785D74F7260}" presName="picture_3" presStyleCnt="0"/>
      <dgm:spPr/>
    </dgm:pt>
    <dgm:pt modelId="{6C9E6EA7-ACC4-4091-8025-BBED4CF71059}" type="pres">
      <dgm:prSet presAssocID="{39673420-6D35-4BDA-B5F1-6785D74F7260}" presName="pictureRepeatNode" presStyleLbl="alignImgPlace1" presStyleIdx="2" presStyleCnt="7" custFlipHor="0" custScaleX="113868" custLinFactX="32522" custLinFactNeighborX="100000" custLinFactNeighborY="9710"/>
      <dgm:spPr/>
    </dgm:pt>
    <dgm:pt modelId="{FBB5408C-7755-4ADE-8328-F794AD8E0A1D}" type="pres">
      <dgm:prSet presAssocID="{ECFAFDEB-ABEF-44FE-9BB3-B79725F8BAA6}" presName="line_3" presStyleLbl="parChTrans1D1" presStyleIdx="1" presStyleCnt="6"/>
      <dgm:spPr/>
    </dgm:pt>
    <dgm:pt modelId="{F2ABE50D-EF70-450F-A1B1-DE97F9C98B9A}" type="pres">
      <dgm:prSet presAssocID="{ECFAFDEB-ABEF-44FE-9BB3-B79725F8BAA6}" presName="textparent_3" presStyleLbl="node1" presStyleIdx="0" presStyleCnt="0"/>
      <dgm:spPr/>
    </dgm:pt>
    <dgm:pt modelId="{C1A72F50-6F29-4CE1-9924-91855CEA4E8A}" type="pres">
      <dgm:prSet presAssocID="{ECFAFDEB-ABEF-44FE-9BB3-B79725F8BAA6}" presName="text_3" presStyleLbl="revTx" presStyleIdx="1" presStyleCnt="6" custScaleX="86917" custScaleY="31902" custLinFactNeighborX="-22081" custLinFactNeighborY="-94321">
        <dgm:presLayoutVars>
          <dgm:bulletEnabled val="1"/>
        </dgm:presLayoutVars>
      </dgm:prSet>
      <dgm:spPr/>
    </dgm:pt>
    <dgm:pt modelId="{A670C102-9DE0-4549-95DD-29351C30BB0C}" type="pres">
      <dgm:prSet presAssocID="{A982E6B3-60C8-4750-9C2F-962486D7B61A}" presName="picture_4" presStyleCnt="0"/>
      <dgm:spPr/>
    </dgm:pt>
    <dgm:pt modelId="{88073292-CFDA-431F-B4A8-727DA274F8BE}" type="pres">
      <dgm:prSet presAssocID="{A982E6B3-60C8-4750-9C2F-962486D7B61A}" presName="pictureRepeatNode" presStyleLbl="alignImgPlace1" presStyleIdx="3" presStyleCnt="7" custFlipHor="0" custScaleX="113868" custLinFactX="32522" custLinFactNeighborX="100000" custLinFactNeighborY="9710"/>
      <dgm:spPr/>
    </dgm:pt>
    <dgm:pt modelId="{A397C2F1-86F1-47D6-8BB2-D5ED2DF2A9C6}" type="pres">
      <dgm:prSet presAssocID="{9FA08344-B1CD-4959-AA01-E633E9BD8B41}" presName="line_4" presStyleLbl="parChTrans1D1" presStyleIdx="2" presStyleCnt="6" custFlipVert="1" custSzY="11634" custScaleX="118113"/>
      <dgm:spPr/>
    </dgm:pt>
    <dgm:pt modelId="{0943AD38-BFC0-4762-BAA3-66E73A0CB5A5}" type="pres">
      <dgm:prSet presAssocID="{9FA08344-B1CD-4959-AA01-E633E9BD8B41}" presName="textparent_4" presStyleLbl="node1" presStyleIdx="0" presStyleCnt="0"/>
      <dgm:spPr/>
    </dgm:pt>
    <dgm:pt modelId="{6C0F2CCF-71BA-40AF-BD49-19D9710E8890}" type="pres">
      <dgm:prSet presAssocID="{9FA08344-B1CD-4959-AA01-E633E9BD8B41}" presName="text_4" presStyleLbl="revTx" presStyleIdx="2" presStyleCnt="6" custScaleX="86917" custScaleY="31902" custLinFactY="-20123" custLinFactNeighborX="8343" custLinFactNeighborY="-100000">
        <dgm:presLayoutVars>
          <dgm:bulletEnabled val="1"/>
        </dgm:presLayoutVars>
      </dgm:prSet>
      <dgm:spPr/>
    </dgm:pt>
    <dgm:pt modelId="{F4BB0658-49FA-459A-8D04-031FB52AB41B}" type="pres">
      <dgm:prSet presAssocID="{FD3BC69C-3ACA-48DD-BB1D-AA3E987791FD}" presName="picture_5" presStyleCnt="0"/>
      <dgm:spPr/>
    </dgm:pt>
    <dgm:pt modelId="{D86D303F-94C3-4ED7-9BB4-4101D447575F}" type="pres">
      <dgm:prSet presAssocID="{FD3BC69C-3ACA-48DD-BB1D-AA3E987791FD}" presName="pictureRepeatNode" presStyleLbl="alignImgPlace1" presStyleIdx="4" presStyleCnt="7" custLinFactX="230818" custLinFactNeighborX="300000" custLinFactNeighborY="15423"/>
      <dgm:spPr/>
    </dgm:pt>
    <dgm:pt modelId="{F896B9B0-7ED7-44E9-A493-8C4EF07BA218}" type="pres">
      <dgm:prSet presAssocID="{45EB840C-A24A-476E-B083-E63B3B6B418F}" presName="line_5" presStyleLbl="parChTrans1D1" presStyleIdx="3" presStyleCnt="6" custSzY="45720" custScaleX="171589"/>
      <dgm:spPr/>
    </dgm:pt>
    <dgm:pt modelId="{F1FB75B8-2096-46BE-BD6C-AA8A41D4AF55}" type="pres">
      <dgm:prSet presAssocID="{45EB840C-A24A-476E-B083-E63B3B6B418F}" presName="textparent_5" presStyleLbl="node1" presStyleIdx="0" presStyleCnt="0"/>
      <dgm:spPr/>
    </dgm:pt>
    <dgm:pt modelId="{88CB0B1F-8B7F-4D26-8BBB-A1DF29B2F859}" type="pres">
      <dgm:prSet presAssocID="{45EB840C-A24A-476E-B083-E63B3B6B418F}" presName="text_5" presStyleLbl="revTx" presStyleIdx="3" presStyleCnt="6" custLinFactX="73335" custLinFactNeighborX="100000" custLinFactNeighborY="2066">
        <dgm:presLayoutVars>
          <dgm:bulletEnabled val="1"/>
        </dgm:presLayoutVars>
      </dgm:prSet>
      <dgm:spPr/>
    </dgm:pt>
    <dgm:pt modelId="{A1DF6796-1466-46E2-BAE8-FBC12DE9CDB8}" type="pres">
      <dgm:prSet presAssocID="{D37DC657-E309-4A59-A59A-94D69E0CE505}" presName="picture_6" presStyleCnt="0"/>
      <dgm:spPr/>
    </dgm:pt>
    <dgm:pt modelId="{89FA3578-8859-452F-9889-C70B9CE85B9F}" type="pres">
      <dgm:prSet presAssocID="{D37DC657-E309-4A59-A59A-94D69E0CE505}" presName="pictureRepeatNode" presStyleLbl="alignImgPlace1" presStyleIdx="5" presStyleCnt="7" custFlipHor="1" custScaleX="101654" custLinFactX="200000" custLinFactNeighborX="201296" custLinFactNeighborY="-16677"/>
      <dgm:spPr/>
    </dgm:pt>
    <dgm:pt modelId="{FF4C059E-F605-4A90-9702-AF823807D639}" type="pres">
      <dgm:prSet presAssocID="{85332112-B6DA-4D60-879A-4960C6C4D214}" presName="line_6" presStyleLbl="parChTrans1D1" presStyleIdx="4" presStyleCnt="6" custSzY="58446" custScaleX="133591" custLinFactNeighborX="10927" custLinFactNeighborY="-23303"/>
      <dgm:spPr/>
    </dgm:pt>
    <dgm:pt modelId="{9A6B0438-C84A-45E1-A2C7-7B03226856AE}" type="pres">
      <dgm:prSet presAssocID="{85332112-B6DA-4D60-879A-4960C6C4D214}" presName="textparent_6" presStyleLbl="node1" presStyleIdx="0" presStyleCnt="0"/>
      <dgm:spPr/>
    </dgm:pt>
    <dgm:pt modelId="{B1BE62C9-6F78-4300-86C3-12F29C22E244}" type="pres">
      <dgm:prSet presAssocID="{85332112-B6DA-4D60-879A-4960C6C4D214}" presName="text_6" presStyleLbl="revTx" presStyleIdx="4" presStyleCnt="6" custLinFactX="63598" custLinFactNeighborX="100000" custLinFactNeighborY="1165">
        <dgm:presLayoutVars>
          <dgm:bulletEnabled val="1"/>
        </dgm:presLayoutVars>
      </dgm:prSet>
      <dgm:spPr/>
    </dgm:pt>
    <dgm:pt modelId="{87CDA005-1CC7-4A54-9992-00E513A4E045}" type="pres">
      <dgm:prSet presAssocID="{C6BB9566-09B4-4909-8625-11B6265FEF00}" presName="picture_7" presStyleCnt="0"/>
      <dgm:spPr/>
    </dgm:pt>
    <dgm:pt modelId="{270D9E88-ACE4-4666-88BD-9683F2DDC2AE}" type="pres">
      <dgm:prSet presAssocID="{C6BB9566-09B4-4909-8625-11B6265FEF00}" presName="pictureRepeatNode" presStyleLbl="alignImgPlace1" presStyleIdx="6" presStyleCnt="7"/>
      <dgm:spPr/>
    </dgm:pt>
    <dgm:pt modelId="{7C873B57-1C77-4428-9C42-8C709A781663}" type="pres">
      <dgm:prSet presAssocID="{C331B6C3-F6F8-490D-8901-F9BEEA9A9800}" presName="line_7" presStyleLbl="parChTrans1D1" presStyleIdx="5" presStyleCnt="6"/>
      <dgm:spPr/>
    </dgm:pt>
    <dgm:pt modelId="{9D228033-89FF-4171-BEE2-9A807E01FABA}" type="pres">
      <dgm:prSet presAssocID="{C331B6C3-F6F8-490D-8901-F9BEEA9A9800}" presName="textparent_7" presStyleLbl="node1" presStyleIdx="0" presStyleCnt="0"/>
      <dgm:spPr/>
    </dgm:pt>
    <dgm:pt modelId="{E04F63DE-A82A-43F8-8772-23C41AC0F8C0}" type="pres">
      <dgm:prSet presAssocID="{C331B6C3-F6F8-490D-8901-F9BEEA9A9800}" presName="text_7" presStyleLbl="revTx" presStyleIdx="5" presStyleCnt="6" custLinFactX="-74941" custLinFactNeighborX="-100000" custLinFactNeighborY="2704">
        <dgm:presLayoutVars>
          <dgm:bulletEnabled val="1"/>
        </dgm:presLayoutVars>
      </dgm:prSet>
      <dgm:spPr/>
    </dgm:pt>
  </dgm:ptLst>
  <dgm:cxnLst>
    <dgm:cxn modelId="{CD57E011-A1F9-4282-8936-4079996D08D5}" type="presOf" srcId="{9FE03D29-BB93-4C25-92B9-971144F0E05E}" destId="{E90AAC6F-2429-42CF-8F5D-1AD6786AFC9D}" srcOrd="0" destOrd="0" presId="urn:microsoft.com/office/officeart/2008/layout/CircularPictureCallout"/>
    <dgm:cxn modelId="{66D49C5C-2C4B-4D3B-B324-F0FC9F68F1A6}" srcId="{DC1FD979-A83C-4E2C-97B4-2D744CB64F26}" destId="{2AD94646-5A03-47EB-9A2B-1F849D0ABE87}" srcOrd="8" destOrd="0" parTransId="{C5D1AB7C-A491-4307-B87C-F69CC8F88033}" sibTransId="{67A0FBB4-D882-4C64-9A7D-D2CB828098B8}"/>
    <dgm:cxn modelId="{CBFA0F62-A765-48A9-9876-2CEC5E421DFC}" srcId="{DC1FD979-A83C-4E2C-97B4-2D744CB64F26}" destId="{ECFAFDEB-ABEF-44FE-9BB3-B79725F8BAA6}" srcOrd="2" destOrd="0" parTransId="{942B4D25-11E3-4F60-A913-8E2199281710}" sibTransId="{39673420-6D35-4BDA-B5F1-6785D74F7260}"/>
    <dgm:cxn modelId="{063AC067-87A2-4677-A7B0-998FBCF9928E}" type="presOf" srcId="{C331B6C3-F6F8-490D-8901-F9BEEA9A9800}" destId="{E04F63DE-A82A-43F8-8772-23C41AC0F8C0}" srcOrd="0" destOrd="0" presId="urn:microsoft.com/office/officeart/2008/layout/CircularPictureCallout"/>
    <dgm:cxn modelId="{65185B69-DC64-4776-9825-5FF3C966CFF5}" srcId="{DC1FD979-A83C-4E2C-97B4-2D744CB64F26}" destId="{59769014-15E3-495C-9E0D-2B5079B4EF46}" srcOrd="1" destOrd="0" parTransId="{A5D40B18-BA8F-48A4-976F-511B63BADE7C}" sibTransId="{9FE03D29-BB93-4C25-92B9-971144F0E05E}"/>
    <dgm:cxn modelId="{B1B84149-09C6-431B-A8EA-62512DC06B6D}" type="presOf" srcId="{39673420-6D35-4BDA-B5F1-6785D74F7260}" destId="{6C9E6EA7-ACC4-4091-8025-BBED4CF71059}" srcOrd="0" destOrd="0" presId="urn:microsoft.com/office/officeart/2008/layout/CircularPictureCallout"/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DA5AE66B-7C05-4C4A-8092-5D76311F2284}" srcId="{DC1FD979-A83C-4E2C-97B4-2D744CB64F26}" destId="{B43BB4C3-239B-47B2-BEE2-2C0EEE52A7A3}" srcOrd="7" destOrd="0" parTransId="{75A8541C-BE16-413E-874D-B35F2547444F}" sibTransId="{CB0A8491-B276-4EE8-A617-E9814C562039}"/>
    <dgm:cxn modelId="{11A61672-CA40-4ADB-BA76-49B75927B44E}" type="presOf" srcId="{9FA08344-B1CD-4959-AA01-E633E9BD8B41}" destId="{6C0F2CCF-71BA-40AF-BD49-19D9710E8890}" srcOrd="0" destOrd="0" presId="urn:microsoft.com/office/officeart/2008/layout/CircularPictureCallout"/>
    <dgm:cxn modelId="{CD341858-9A28-4B3F-ACB4-E4BF77A84A00}" srcId="{DC1FD979-A83C-4E2C-97B4-2D744CB64F26}" destId="{45EB840C-A24A-476E-B083-E63B3B6B418F}" srcOrd="4" destOrd="0" parTransId="{DA080EEC-4C64-4D13-BBF6-F56445ED6973}" sibTransId="{FD3BC69C-3ACA-48DD-BB1D-AA3E987791FD}"/>
    <dgm:cxn modelId="{88973C7F-0C2F-496A-A184-3C06E6A1C1E9}" type="presOf" srcId="{85332112-B6DA-4D60-879A-4960C6C4D214}" destId="{B1BE62C9-6F78-4300-86C3-12F29C22E244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C352328C-EE73-400C-85FA-E1FB7A9649F7}" type="presOf" srcId="{59769014-15E3-495C-9E0D-2B5079B4EF46}" destId="{A3C4B2A2-2444-406E-971B-8187D0C16D75}" srcOrd="0" destOrd="0" presId="urn:microsoft.com/office/officeart/2008/layout/CircularPictureCallout"/>
    <dgm:cxn modelId="{DB6F4C99-0FC2-453C-A751-0A1C455367C0}" srcId="{DC1FD979-A83C-4E2C-97B4-2D744CB64F26}" destId="{C331B6C3-F6F8-490D-8901-F9BEEA9A9800}" srcOrd="6" destOrd="0" parTransId="{CF109BBA-A73C-4B10-95F7-4B70E497AC09}" sibTransId="{C6BB9566-09B4-4909-8625-11B6265FEF00}"/>
    <dgm:cxn modelId="{088B429F-C594-45DD-ACB7-7E3504451C73}" type="presOf" srcId="{FD3BC69C-3ACA-48DD-BB1D-AA3E987791FD}" destId="{D86D303F-94C3-4ED7-9BB4-4101D447575F}" srcOrd="0" destOrd="0" presId="urn:microsoft.com/office/officeart/2008/layout/CircularPictureCallout"/>
    <dgm:cxn modelId="{562E3DA0-FE75-4DEC-860F-681D23676838}" type="presOf" srcId="{C6BB9566-09B4-4909-8625-11B6265FEF00}" destId="{270D9E88-ACE4-4666-88BD-9683F2DDC2AE}" srcOrd="0" destOrd="0" presId="urn:microsoft.com/office/officeart/2008/layout/CircularPictureCallout"/>
    <dgm:cxn modelId="{31658DB5-FC7C-4549-9BD8-FDFED91B1F46}" srcId="{DC1FD979-A83C-4E2C-97B4-2D744CB64F26}" destId="{85332112-B6DA-4D60-879A-4960C6C4D214}" srcOrd="5" destOrd="0" parTransId="{882F2A28-B569-4A7B-BEA4-2D765882E724}" sibTransId="{D37DC657-E309-4A59-A59A-94D69E0CE505}"/>
    <dgm:cxn modelId="{BC6A93B7-2131-47BA-9376-44416B9BFEAF}" srcId="{DC1FD979-A83C-4E2C-97B4-2D744CB64F26}" destId="{9FA08344-B1CD-4959-AA01-E633E9BD8B41}" srcOrd="3" destOrd="0" parTransId="{DECEED91-EDE8-45C6-925D-E5B6FC5858CC}" sibTransId="{A982E6B3-60C8-4750-9C2F-962486D7B61A}"/>
    <dgm:cxn modelId="{62537DBC-4B67-4159-BB8C-5C8C95A89D09}" type="presOf" srcId="{D37DC657-E309-4A59-A59A-94D69E0CE505}" destId="{89FA3578-8859-452F-9889-C70B9CE85B9F}" srcOrd="0" destOrd="0" presId="urn:microsoft.com/office/officeart/2008/layout/CircularPictureCallout"/>
    <dgm:cxn modelId="{33CE5AD4-30AE-485E-90BF-24004117216C}" type="presOf" srcId="{45EB840C-A24A-476E-B083-E63B3B6B418F}" destId="{88CB0B1F-8B7F-4D26-8BBB-A1DF29B2F859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344A9E5-1D84-4C6D-BFAC-D7FFAB549F81}" type="presOf" srcId="{ECFAFDEB-ABEF-44FE-9BB3-B79725F8BAA6}" destId="{C1A72F50-6F29-4CE1-9924-91855CEA4E8A}" srcOrd="0" destOrd="0" presId="urn:microsoft.com/office/officeart/2008/layout/CircularPictureCallout"/>
    <dgm:cxn modelId="{09E840F9-8BCC-42A5-970B-C80364CB48E5}" type="presOf" srcId="{A982E6B3-60C8-4750-9C2F-962486D7B61A}" destId="{88073292-CFDA-431F-B4A8-727DA274F8BE}" srcOrd="0" destOrd="0" presId="urn:microsoft.com/office/officeart/2008/layout/CircularPictureCallout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  <dgm:cxn modelId="{313943E3-99BF-434E-9E0E-0A427241E0DB}" type="presParOf" srcId="{F56FB677-861A-4471-8116-2CFAC51854F5}" destId="{3ECFEE29-2A05-4BAA-B6A8-FFA4C370F0A0}" srcOrd="2" destOrd="0" presId="urn:microsoft.com/office/officeart/2008/layout/CircularPictureCallout"/>
    <dgm:cxn modelId="{13D72DE1-E54A-419E-9A5B-B67808A3C9A6}" type="presParOf" srcId="{3ECFEE29-2A05-4BAA-B6A8-FFA4C370F0A0}" destId="{E90AAC6F-2429-42CF-8F5D-1AD6786AFC9D}" srcOrd="0" destOrd="0" presId="urn:microsoft.com/office/officeart/2008/layout/CircularPictureCallout"/>
    <dgm:cxn modelId="{B6AC8301-5205-4E2C-BF09-72B7138B9CA8}" type="presParOf" srcId="{F56FB677-861A-4471-8116-2CFAC51854F5}" destId="{3ABE1190-F2EC-4EEA-B5A2-308A096D7BEE}" srcOrd="3" destOrd="0" presId="urn:microsoft.com/office/officeart/2008/layout/CircularPictureCallout"/>
    <dgm:cxn modelId="{0B7180AB-E6E9-41B4-99CB-E331513E49EA}" type="presParOf" srcId="{F56FB677-861A-4471-8116-2CFAC51854F5}" destId="{FB72481E-604C-4295-B81A-2807F76FF838}" srcOrd="4" destOrd="0" presId="urn:microsoft.com/office/officeart/2008/layout/CircularPictureCallout"/>
    <dgm:cxn modelId="{B57F0E33-E115-419A-9AE8-D665D34A1907}" type="presParOf" srcId="{FB72481E-604C-4295-B81A-2807F76FF838}" destId="{A3C4B2A2-2444-406E-971B-8187D0C16D75}" srcOrd="0" destOrd="0" presId="urn:microsoft.com/office/officeart/2008/layout/CircularPictureCallout"/>
    <dgm:cxn modelId="{31488820-E4F9-4EF7-A084-893D5B1E1A6A}" type="presParOf" srcId="{F56FB677-861A-4471-8116-2CFAC51854F5}" destId="{6FE9D465-4AEA-436E-8F28-E76BBCD081A7}" srcOrd="5" destOrd="0" presId="urn:microsoft.com/office/officeart/2008/layout/CircularPictureCallout"/>
    <dgm:cxn modelId="{7203D376-C3A5-4056-84F6-4AAE32731C73}" type="presParOf" srcId="{6FE9D465-4AEA-436E-8F28-E76BBCD081A7}" destId="{6C9E6EA7-ACC4-4091-8025-BBED4CF71059}" srcOrd="0" destOrd="0" presId="urn:microsoft.com/office/officeart/2008/layout/CircularPictureCallout"/>
    <dgm:cxn modelId="{C5B91FA1-4F22-4652-828D-0E817923C1EC}" type="presParOf" srcId="{F56FB677-861A-4471-8116-2CFAC51854F5}" destId="{FBB5408C-7755-4ADE-8328-F794AD8E0A1D}" srcOrd="6" destOrd="0" presId="urn:microsoft.com/office/officeart/2008/layout/CircularPictureCallout"/>
    <dgm:cxn modelId="{CDDD62D8-292E-46B0-AE2D-92C0E9680B2D}" type="presParOf" srcId="{F56FB677-861A-4471-8116-2CFAC51854F5}" destId="{F2ABE50D-EF70-450F-A1B1-DE97F9C98B9A}" srcOrd="7" destOrd="0" presId="urn:microsoft.com/office/officeart/2008/layout/CircularPictureCallout"/>
    <dgm:cxn modelId="{73509379-17BF-456B-9198-D2C8A0D1D981}" type="presParOf" srcId="{F2ABE50D-EF70-450F-A1B1-DE97F9C98B9A}" destId="{C1A72F50-6F29-4CE1-9924-91855CEA4E8A}" srcOrd="0" destOrd="0" presId="urn:microsoft.com/office/officeart/2008/layout/CircularPictureCallout"/>
    <dgm:cxn modelId="{4F10E0A1-033B-4E17-BACE-12D4C0B7193A}" type="presParOf" srcId="{F56FB677-861A-4471-8116-2CFAC51854F5}" destId="{A670C102-9DE0-4549-95DD-29351C30BB0C}" srcOrd="8" destOrd="0" presId="urn:microsoft.com/office/officeart/2008/layout/CircularPictureCallout"/>
    <dgm:cxn modelId="{E83D839B-9F10-4086-92E1-27FBAA6DFCF7}" type="presParOf" srcId="{A670C102-9DE0-4549-95DD-29351C30BB0C}" destId="{88073292-CFDA-431F-B4A8-727DA274F8BE}" srcOrd="0" destOrd="0" presId="urn:microsoft.com/office/officeart/2008/layout/CircularPictureCallout"/>
    <dgm:cxn modelId="{B2BC7C54-11DC-45D3-A1DF-C422BE4681B0}" type="presParOf" srcId="{F56FB677-861A-4471-8116-2CFAC51854F5}" destId="{A397C2F1-86F1-47D6-8BB2-D5ED2DF2A9C6}" srcOrd="9" destOrd="0" presId="urn:microsoft.com/office/officeart/2008/layout/CircularPictureCallout"/>
    <dgm:cxn modelId="{69825F92-85E2-4F6F-B36B-A6F29960061E}" type="presParOf" srcId="{F56FB677-861A-4471-8116-2CFAC51854F5}" destId="{0943AD38-BFC0-4762-BAA3-66E73A0CB5A5}" srcOrd="10" destOrd="0" presId="urn:microsoft.com/office/officeart/2008/layout/CircularPictureCallout"/>
    <dgm:cxn modelId="{EE5C3FA8-9BD2-4562-97E5-940A4D1038B5}" type="presParOf" srcId="{0943AD38-BFC0-4762-BAA3-66E73A0CB5A5}" destId="{6C0F2CCF-71BA-40AF-BD49-19D9710E8890}" srcOrd="0" destOrd="0" presId="urn:microsoft.com/office/officeart/2008/layout/CircularPictureCallout"/>
    <dgm:cxn modelId="{D18C309C-3A61-4C71-9680-F9FFF17E8CA8}" type="presParOf" srcId="{F56FB677-861A-4471-8116-2CFAC51854F5}" destId="{F4BB0658-49FA-459A-8D04-031FB52AB41B}" srcOrd="11" destOrd="0" presId="urn:microsoft.com/office/officeart/2008/layout/CircularPictureCallout"/>
    <dgm:cxn modelId="{143F0693-FD05-42FB-A17E-8ABE674DEB7F}" type="presParOf" srcId="{F4BB0658-49FA-459A-8D04-031FB52AB41B}" destId="{D86D303F-94C3-4ED7-9BB4-4101D447575F}" srcOrd="0" destOrd="0" presId="urn:microsoft.com/office/officeart/2008/layout/CircularPictureCallout"/>
    <dgm:cxn modelId="{10A20583-52C6-4F12-B77D-4CF24C750F70}" type="presParOf" srcId="{F56FB677-861A-4471-8116-2CFAC51854F5}" destId="{F896B9B0-7ED7-44E9-A493-8C4EF07BA218}" srcOrd="12" destOrd="0" presId="urn:microsoft.com/office/officeart/2008/layout/CircularPictureCallout"/>
    <dgm:cxn modelId="{BE4446DF-0FF5-4549-9045-9E9A51BCDC85}" type="presParOf" srcId="{F56FB677-861A-4471-8116-2CFAC51854F5}" destId="{F1FB75B8-2096-46BE-BD6C-AA8A41D4AF55}" srcOrd="13" destOrd="0" presId="urn:microsoft.com/office/officeart/2008/layout/CircularPictureCallout"/>
    <dgm:cxn modelId="{AA952164-D7A5-43B2-AB29-E58482D9E664}" type="presParOf" srcId="{F1FB75B8-2096-46BE-BD6C-AA8A41D4AF55}" destId="{88CB0B1F-8B7F-4D26-8BBB-A1DF29B2F859}" srcOrd="0" destOrd="0" presId="urn:microsoft.com/office/officeart/2008/layout/CircularPictureCallout"/>
    <dgm:cxn modelId="{C8B3ED72-2AB7-4378-9DD9-2B7285FC6F5F}" type="presParOf" srcId="{F56FB677-861A-4471-8116-2CFAC51854F5}" destId="{A1DF6796-1466-46E2-BAE8-FBC12DE9CDB8}" srcOrd="14" destOrd="0" presId="urn:microsoft.com/office/officeart/2008/layout/CircularPictureCallout"/>
    <dgm:cxn modelId="{473D0B96-4548-486B-866B-8565B81B744D}" type="presParOf" srcId="{A1DF6796-1466-46E2-BAE8-FBC12DE9CDB8}" destId="{89FA3578-8859-452F-9889-C70B9CE85B9F}" srcOrd="0" destOrd="0" presId="urn:microsoft.com/office/officeart/2008/layout/CircularPictureCallout"/>
    <dgm:cxn modelId="{C0136D7F-2D57-48A0-976C-8E4F42549FE7}" type="presParOf" srcId="{F56FB677-861A-4471-8116-2CFAC51854F5}" destId="{FF4C059E-F605-4A90-9702-AF823807D639}" srcOrd="15" destOrd="0" presId="urn:microsoft.com/office/officeart/2008/layout/CircularPictureCallout"/>
    <dgm:cxn modelId="{D39151C4-BBAD-46E0-A558-5735057CAF8B}" type="presParOf" srcId="{F56FB677-861A-4471-8116-2CFAC51854F5}" destId="{9A6B0438-C84A-45E1-A2C7-7B03226856AE}" srcOrd="16" destOrd="0" presId="urn:microsoft.com/office/officeart/2008/layout/CircularPictureCallout"/>
    <dgm:cxn modelId="{99F05498-5E79-40CC-8448-B5C295E154D2}" type="presParOf" srcId="{9A6B0438-C84A-45E1-A2C7-7B03226856AE}" destId="{B1BE62C9-6F78-4300-86C3-12F29C22E244}" srcOrd="0" destOrd="0" presId="urn:microsoft.com/office/officeart/2008/layout/CircularPictureCallout"/>
    <dgm:cxn modelId="{9905A22A-0509-4110-99F3-1BFBF08F9F02}" type="presParOf" srcId="{F56FB677-861A-4471-8116-2CFAC51854F5}" destId="{87CDA005-1CC7-4A54-9992-00E513A4E045}" srcOrd="17" destOrd="0" presId="urn:microsoft.com/office/officeart/2008/layout/CircularPictureCallout"/>
    <dgm:cxn modelId="{56EE1CD8-ADC3-4EE4-AA3B-632F8A6E8550}" type="presParOf" srcId="{87CDA005-1CC7-4A54-9992-00E513A4E045}" destId="{270D9E88-ACE4-4666-88BD-9683F2DDC2AE}" srcOrd="0" destOrd="0" presId="urn:microsoft.com/office/officeart/2008/layout/CircularPictureCallout"/>
    <dgm:cxn modelId="{66AF6B64-2765-4989-AF91-4589895F8CC4}" type="presParOf" srcId="{F56FB677-861A-4471-8116-2CFAC51854F5}" destId="{7C873B57-1C77-4428-9C42-8C709A781663}" srcOrd="18" destOrd="0" presId="urn:microsoft.com/office/officeart/2008/layout/CircularPictureCallout"/>
    <dgm:cxn modelId="{E5D4D19C-AB33-4348-8EEE-A12C10F08E2C}" type="presParOf" srcId="{F56FB677-861A-4471-8116-2CFAC51854F5}" destId="{9D228033-89FF-4171-BEE2-9A807E01FABA}" srcOrd="19" destOrd="0" presId="urn:microsoft.com/office/officeart/2008/layout/CircularPictureCallout"/>
    <dgm:cxn modelId="{F03B3C13-8453-4190-AB00-621EF0B499D2}" type="presParOf" srcId="{9D228033-89FF-4171-BEE2-9A807E01FABA}" destId="{E04F63DE-A82A-43F8-8772-23C41AC0F8C0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algn="l"/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1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algn="l"/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1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algn="l"/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1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algn="l"/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1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F3D18-AA6C-48F1-A955-BC714D1FF9A0}">
      <dsp:nvSpPr>
        <dsp:cNvPr id="0" name=""/>
        <dsp:cNvSpPr/>
      </dsp:nvSpPr>
      <dsp:spPr>
        <a:xfrm rot="1757061">
          <a:off x="2933245" y="2167970"/>
          <a:ext cx="646768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646768" y="233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09333-1865-4C0D-B21A-7E8E5ED49C4C}">
      <dsp:nvSpPr>
        <dsp:cNvPr id="0" name=""/>
        <dsp:cNvSpPr/>
      </dsp:nvSpPr>
      <dsp:spPr>
        <a:xfrm rot="19842939">
          <a:off x="2933245" y="1048863"/>
          <a:ext cx="646768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646768" y="233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CE011-C78B-441D-AB44-DF42F6C0F883}">
      <dsp:nvSpPr>
        <dsp:cNvPr id="0" name=""/>
        <dsp:cNvSpPr/>
      </dsp:nvSpPr>
      <dsp:spPr>
        <a:xfrm>
          <a:off x="1236456" y="609330"/>
          <a:ext cx="2044842" cy="20448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866AB-127B-4BB7-9622-3C3736F32C12}">
      <dsp:nvSpPr>
        <dsp:cNvPr id="0" name=""/>
        <dsp:cNvSpPr/>
      </dsp:nvSpPr>
      <dsp:spPr>
        <a:xfrm>
          <a:off x="3460289" y="497"/>
          <a:ext cx="1226905" cy="12269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Solução Viável</a:t>
          </a:r>
        </a:p>
      </dsp:txBody>
      <dsp:txXfrm>
        <a:off x="3639965" y="180173"/>
        <a:ext cx="867553" cy="867553"/>
      </dsp:txXfrm>
    </dsp:sp>
    <dsp:sp modelId="{D6A5EC28-9F4F-4F20-BC01-7639F42BFFD9}">
      <dsp:nvSpPr>
        <dsp:cNvPr id="0" name=""/>
        <dsp:cNvSpPr/>
      </dsp:nvSpPr>
      <dsp:spPr>
        <a:xfrm>
          <a:off x="4809885" y="497"/>
          <a:ext cx="1840358" cy="1226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pt-BR" sz="1700" b="0" i="0" kern="1200" dirty="0">
              <a:effectLst/>
            </a:rPr>
            <a:t>Todas as restrições são satisfeita</a:t>
          </a:r>
          <a:r>
            <a:rPr lang="pt-BR" sz="1700" b="0" kern="1200" dirty="0">
              <a:effectLst/>
            </a:rPr>
            <a:t>s	</a:t>
          </a:r>
        </a:p>
      </dsp:txBody>
      <dsp:txXfrm>
        <a:off x="4809885" y="497"/>
        <a:ext cx="1840358" cy="1226905"/>
      </dsp:txXfrm>
    </dsp:sp>
    <dsp:sp modelId="{32DE8E52-8AEA-46DD-8AB1-B1CEB490D152}">
      <dsp:nvSpPr>
        <dsp:cNvPr id="0" name=""/>
        <dsp:cNvSpPr/>
      </dsp:nvSpPr>
      <dsp:spPr>
        <a:xfrm>
          <a:off x="3460289" y="2036101"/>
          <a:ext cx="1226905" cy="12269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Solução Inviável</a:t>
          </a:r>
        </a:p>
      </dsp:txBody>
      <dsp:txXfrm>
        <a:off x="3639965" y="2215777"/>
        <a:ext cx="867553" cy="867553"/>
      </dsp:txXfrm>
    </dsp:sp>
    <dsp:sp modelId="{861D5426-AAD5-4E53-9016-00E9690FD022}">
      <dsp:nvSpPr>
        <dsp:cNvPr id="0" name=""/>
        <dsp:cNvSpPr/>
      </dsp:nvSpPr>
      <dsp:spPr>
        <a:xfrm>
          <a:off x="4809885" y="2036101"/>
          <a:ext cx="1840358" cy="1226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pt-BR" sz="1700" b="0" kern="1200" dirty="0"/>
            <a:t>Algumas das restrições ou as condições de </a:t>
          </a:r>
          <a:br>
            <a:rPr lang="pt-BR" sz="1700" b="0" kern="1200" dirty="0"/>
          </a:br>
          <a:r>
            <a:rPr lang="pt-BR" sz="1700" b="0" kern="1200" dirty="0"/>
            <a:t>não-negatividade não são atendidas</a:t>
          </a:r>
        </a:p>
      </dsp:txBody>
      <dsp:txXfrm>
        <a:off x="4809885" y="2036101"/>
        <a:ext cx="1840358" cy="1226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B73EB1-4B0F-4F59-B90C-5513B6ABCA70}">
      <dsp:nvSpPr>
        <dsp:cNvPr id="0" name=""/>
        <dsp:cNvSpPr/>
      </dsp:nvSpPr>
      <dsp:spPr>
        <a:xfrm>
          <a:off x="474" y="120820"/>
          <a:ext cx="1726778" cy="8633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2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2200" b="0" i="1" kern="1200">
                    <a:latin typeface="Cambria Math" panose="02040503050406030204" pitchFamily="18" charset="0"/>
                  </a:rPr>
                  <m:t>=3 </m:t>
                </m:r>
              </m:oMath>
            </m:oMathPara>
          </a14:m>
          <a:endParaRPr lang="pt-BR" sz="2200" b="0" i="1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200" b="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200" b="0" i="1" kern="1200">
                    <a:latin typeface="Cambria Math" panose="02040503050406030204" pitchFamily="18" charset="0"/>
                  </a:rPr>
                  <m:t>=2</m:t>
                </m:r>
              </m:oMath>
            </m:oMathPara>
          </a14:m>
          <a:endParaRPr lang="pt-BR" sz="2200" kern="1200" dirty="0"/>
        </a:p>
      </dsp:txBody>
      <dsp:txXfrm>
        <a:off x="25762" y="146108"/>
        <a:ext cx="1676202" cy="812813"/>
      </dsp:txXfrm>
    </dsp:sp>
    <dsp:sp modelId="{0B7531AF-161C-41EA-9768-BF61CD4BDFC8}">
      <dsp:nvSpPr>
        <dsp:cNvPr id="0" name=""/>
        <dsp:cNvSpPr/>
      </dsp:nvSpPr>
      <dsp:spPr>
        <a:xfrm>
          <a:off x="173152" y="984210"/>
          <a:ext cx="172677" cy="647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541"/>
              </a:lnTo>
              <a:lnTo>
                <a:pt x="172677" y="64754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C6B94-3C02-4A6A-A230-FF5F6948C037}">
      <dsp:nvSpPr>
        <dsp:cNvPr id="0" name=""/>
        <dsp:cNvSpPr/>
      </dsp:nvSpPr>
      <dsp:spPr>
        <a:xfrm>
          <a:off x="345830" y="1200057"/>
          <a:ext cx="1381422" cy="863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pt-BR" sz="1300" i="1" kern="1200" smtClean="0">
                    <a:latin typeface="Cambria Math" panose="02040503050406030204" pitchFamily="18" charset="0"/>
                  </a:rPr>
                  <m:t>𝑆</m:t>
                </m:r>
                <m:r>
                  <a:rPr lang="pt-BR" sz="1300" i="1" kern="1200" smtClean="0">
                    <a:latin typeface="Cambria Math" panose="02040503050406030204" pitchFamily="18" charset="0"/>
                  </a:rPr>
                  <m:t>=(2,3)</m:t>
                </m:r>
              </m:oMath>
            </m:oMathPara>
          </a14:m>
          <a:endParaRPr lang="pt-BR" sz="1300" kern="1200"/>
        </a:p>
      </dsp:txBody>
      <dsp:txXfrm>
        <a:off x="371118" y="1225345"/>
        <a:ext cx="1330846" cy="812813"/>
      </dsp:txXfrm>
    </dsp:sp>
    <dsp:sp modelId="{80D2B439-9B10-4B8D-AB21-886EF076B2C9}">
      <dsp:nvSpPr>
        <dsp:cNvPr id="0" name=""/>
        <dsp:cNvSpPr/>
      </dsp:nvSpPr>
      <dsp:spPr>
        <a:xfrm>
          <a:off x="173152" y="984210"/>
          <a:ext cx="172677" cy="1726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6778"/>
              </a:lnTo>
              <a:lnTo>
                <a:pt x="172677" y="17267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FED25-A92D-498F-ACCA-1445C6AF0472}">
      <dsp:nvSpPr>
        <dsp:cNvPr id="0" name=""/>
        <dsp:cNvSpPr/>
      </dsp:nvSpPr>
      <dsp:spPr>
        <a:xfrm>
          <a:off x="345830" y="2279293"/>
          <a:ext cx="1381422" cy="863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Solução viável: todas as restrições não violadas</a:t>
          </a:r>
        </a:p>
      </dsp:txBody>
      <dsp:txXfrm>
        <a:off x="371118" y="2304581"/>
        <a:ext cx="1330846" cy="812813"/>
      </dsp:txXfrm>
    </dsp:sp>
    <dsp:sp modelId="{A4721613-83BD-4F40-A37C-BC3CD3B0C41B}">
      <dsp:nvSpPr>
        <dsp:cNvPr id="0" name=""/>
        <dsp:cNvSpPr/>
      </dsp:nvSpPr>
      <dsp:spPr>
        <a:xfrm>
          <a:off x="2158947" y="120820"/>
          <a:ext cx="1726778" cy="8633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2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2200" b="0" i="1" kern="1200">
                    <a:latin typeface="Cambria Math" panose="02040503050406030204" pitchFamily="18" charset="0"/>
                  </a:rPr>
                  <m:t>=3 </m:t>
                </m:r>
              </m:oMath>
            </m:oMathPara>
          </a14:m>
          <a:endParaRPr lang="pt-BR" sz="2200" b="0" i="1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200" b="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200" b="0" i="1" kern="1200">
                    <a:latin typeface="Cambria Math" panose="02040503050406030204" pitchFamily="18" charset="0"/>
                  </a:rPr>
                  <m:t>=4</m:t>
                </m:r>
              </m:oMath>
            </m:oMathPara>
          </a14:m>
          <a:endParaRPr lang="pt-BR" sz="2200" kern="1200" dirty="0"/>
        </a:p>
      </dsp:txBody>
      <dsp:txXfrm>
        <a:off x="2184235" y="146108"/>
        <a:ext cx="1676202" cy="812813"/>
      </dsp:txXfrm>
    </dsp:sp>
    <dsp:sp modelId="{766F7C83-97D2-4D1B-945A-94CAF2EE492A}">
      <dsp:nvSpPr>
        <dsp:cNvPr id="0" name=""/>
        <dsp:cNvSpPr/>
      </dsp:nvSpPr>
      <dsp:spPr>
        <a:xfrm>
          <a:off x="2331625" y="984210"/>
          <a:ext cx="172677" cy="647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541"/>
              </a:lnTo>
              <a:lnTo>
                <a:pt x="172677" y="64754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BF76C-FD37-46EA-ACB5-15D2B4C7A23F}">
      <dsp:nvSpPr>
        <dsp:cNvPr id="0" name=""/>
        <dsp:cNvSpPr/>
      </dsp:nvSpPr>
      <dsp:spPr>
        <a:xfrm>
          <a:off x="2504302" y="1200057"/>
          <a:ext cx="1381422" cy="863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pt-BR" sz="1300" i="1" kern="1200" smtClean="0">
                    <a:latin typeface="Cambria Math" panose="02040503050406030204" pitchFamily="18" charset="0"/>
                  </a:rPr>
                  <m:t>𝑆</m:t>
                </m:r>
                <m:r>
                  <a:rPr lang="pt-BR" sz="1300" i="1" kern="1200" smtClean="0">
                    <a:latin typeface="Cambria Math" panose="02040503050406030204" pitchFamily="18" charset="0"/>
                  </a:rPr>
                  <m:t>=(3,4)</m:t>
                </m:r>
              </m:oMath>
            </m:oMathPara>
          </a14:m>
          <a:endParaRPr lang="pt-BR" sz="1300" kern="1200"/>
        </a:p>
      </dsp:txBody>
      <dsp:txXfrm>
        <a:off x="2529590" y="1225345"/>
        <a:ext cx="1330846" cy="812813"/>
      </dsp:txXfrm>
    </dsp:sp>
    <dsp:sp modelId="{5579894A-CEDB-4350-B04B-8BD077581998}">
      <dsp:nvSpPr>
        <dsp:cNvPr id="0" name=""/>
        <dsp:cNvSpPr/>
      </dsp:nvSpPr>
      <dsp:spPr>
        <a:xfrm>
          <a:off x="2331625" y="984210"/>
          <a:ext cx="172677" cy="1726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6778"/>
              </a:lnTo>
              <a:lnTo>
                <a:pt x="172677" y="17267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43687-E6A4-403C-B047-469A06BF404A}">
      <dsp:nvSpPr>
        <dsp:cNvPr id="0" name=""/>
        <dsp:cNvSpPr/>
      </dsp:nvSpPr>
      <dsp:spPr>
        <a:xfrm>
          <a:off x="2504302" y="2279293"/>
          <a:ext cx="1381422" cy="863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Solução inviável: pelo menos uma das restrições é violada</a:t>
          </a:r>
        </a:p>
      </dsp:txBody>
      <dsp:txXfrm>
        <a:off x="2529590" y="2304581"/>
        <a:ext cx="1330846" cy="812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73B57-1C77-4428-9C42-8C709A781663}">
      <dsp:nvSpPr>
        <dsp:cNvPr id="0" name=""/>
        <dsp:cNvSpPr/>
      </dsp:nvSpPr>
      <dsp:spPr>
        <a:xfrm>
          <a:off x="2851163" y="3018741"/>
          <a:ext cx="330038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C059E-F605-4A90-9702-AF823807D639}">
      <dsp:nvSpPr>
        <dsp:cNvPr id="0" name=""/>
        <dsp:cNvSpPr/>
      </dsp:nvSpPr>
      <dsp:spPr>
        <a:xfrm>
          <a:off x="2685538" y="2485076"/>
          <a:ext cx="3770309" cy="58446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6B9B0-7ED7-44E9-A493-8C4EF07BA218}">
      <dsp:nvSpPr>
        <dsp:cNvPr id="0" name=""/>
        <dsp:cNvSpPr/>
      </dsp:nvSpPr>
      <dsp:spPr>
        <a:xfrm>
          <a:off x="1934161" y="1918924"/>
          <a:ext cx="4395853" cy="4572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7C2F1-86F1-47D6-8BB2-D5ED2DF2A9C6}">
      <dsp:nvSpPr>
        <dsp:cNvPr id="0" name=""/>
        <dsp:cNvSpPr/>
      </dsp:nvSpPr>
      <dsp:spPr>
        <a:xfrm flipV="1">
          <a:off x="2619149" y="1315902"/>
          <a:ext cx="3025878" cy="11634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5408C-7755-4ADE-8328-F794AD8E0A1D}">
      <dsp:nvSpPr>
        <dsp:cNvPr id="0" name=""/>
        <dsp:cNvSpPr/>
      </dsp:nvSpPr>
      <dsp:spPr>
        <a:xfrm>
          <a:off x="2851163" y="740815"/>
          <a:ext cx="282227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E1190-F2EC-4EEA-B5A2-308A096D7BEE}">
      <dsp:nvSpPr>
        <dsp:cNvPr id="0" name=""/>
        <dsp:cNvSpPr/>
      </dsp:nvSpPr>
      <dsp:spPr>
        <a:xfrm>
          <a:off x="2851163" y="244762"/>
          <a:ext cx="330038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E8B94-D56B-43AC-89E0-23BB23874D38}">
      <dsp:nvSpPr>
        <dsp:cNvPr id="0" name=""/>
        <dsp:cNvSpPr/>
      </dsp:nvSpPr>
      <dsp:spPr>
        <a:xfrm>
          <a:off x="1219411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1806842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1806842" y="1732920"/>
        <a:ext cx="2088642" cy="1076956"/>
      </dsp:txXfrm>
    </dsp:sp>
    <dsp:sp modelId="{E90AAC6F-2429-42CF-8F5D-1AD6786AFC9D}">
      <dsp:nvSpPr>
        <dsp:cNvPr id="0" name=""/>
        <dsp:cNvSpPr/>
      </dsp:nvSpPr>
      <dsp:spPr>
        <a:xfrm flipH="1">
          <a:off x="5882333" y="0"/>
          <a:ext cx="538424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4B2A2-2444-406E-971B-8187D0C16D75}">
      <dsp:nvSpPr>
        <dsp:cNvPr id="0" name=""/>
        <dsp:cNvSpPr/>
      </dsp:nvSpPr>
      <dsp:spPr>
        <a:xfrm>
          <a:off x="6041475" y="30027"/>
          <a:ext cx="235527" cy="156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6041475" y="30027"/>
        <a:ext cx="235527" cy="156168"/>
      </dsp:txXfrm>
    </dsp:sp>
    <dsp:sp modelId="{6C9E6EA7-ACC4-4091-8025-BBED4CF71059}">
      <dsp:nvSpPr>
        <dsp:cNvPr id="0" name=""/>
        <dsp:cNvSpPr/>
      </dsp:nvSpPr>
      <dsp:spPr>
        <a:xfrm>
          <a:off x="6043464" y="543585"/>
          <a:ext cx="557413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72F50-6F29-4CE1-9924-91855CEA4E8A}">
      <dsp:nvSpPr>
        <dsp:cNvPr id="0" name=""/>
        <dsp:cNvSpPr/>
      </dsp:nvSpPr>
      <dsp:spPr>
        <a:xfrm>
          <a:off x="5847812" y="201005"/>
          <a:ext cx="277083" cy="156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4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40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4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pt-BR" sz="4000" kern="1200" dirty="0"/>
        </a:p>
      </dsp:txBody>
      <dsp:txXfrm>
        <a:off x="5847812" y="201005"/>
        <a:ext cx="277083" cy="156168"/>
      </dsp:txXfrm>
    </dsp:sp>
    <dsp:sp modelId="{88073292-CFDA-431F-B4A8-727DA274F8BE}">
      <dsp:nvSpPr>
        <dsp:cNvPr id="0" name=""/>
        <dsp:cNvSpPr/>
      </dsp:nvSpPr>
      <dsp:spPr>
        <a:xfrm>
          <a:off x="5783036" y="1124489"/>
          <a:ext cx="557413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F2CCF-71BA-40AF-BD49-19D9710E8890}">
      <dsp:nvSpPr>
        <dsp:cNvPr id="0" name=""/>
        <dsp:cNvSpPr/>
      </dsp:nvSpPr>
      <dsp:spPr>
        <a:xfrm>
          <a:off x="5686546" y="655602"/>
          <a:ext cx="299718" cy="156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4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40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4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pt-BR" sz="4000" kern="1200" dirty="0"/>
        </a:p>
      </dsp:txBody>
      <dsp:txXfrm>
        <a:off x="5686546" y="655602"/>
        <a:ext cx="299718" cy="156168"/>
      </dsp:txXfrm>
    </dsp:sp>
    <dsp:sp modelId="{D86D303F-94C3-4ED7-9BB4-4101D447575F}">
      <dsp:nvSpPr>
        <dsp:cNvPr id="0" name=""/>
        <dsp:cNvSpPr/>
      </dsp:nvSpPr>
      <dsp:spPr>
        <a:xfrm>
          <a:off x="7397174" y="1772521"/>
          <a:ext cx="489525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B0B1F-8B7F-4D26-8BBB-A1DF29B2F859}">
      <dsp:nvSpPr>
        <dsp:cNvPr id="0" name=""/>
        <dsp:cNvSpPr/>
      </dsp:nvSpPr>
      <dsp:spPr>
        <a:xfrm>
          <a:off x="6255494" y="1707135"/>
          <a:ext cx="344833" cy="48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40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4000" b="0" i="1" kern="120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pt-BR" sz="40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4000" b="0" i="1" kern="120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pt-BR" sz="40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40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40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40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pt-BR" sz="4000" kern="1200" dirty="0"/>
        </a:p>
      </dsp:txBody>
      <dsp:txXfrm>
        <a:off x="6255494" y="1707135"/>
        <a:ext cx="344833" cy="489525"/>
      </dsp:txXfrm>
    </dsp:sp>
    <dsp:sp modelId="{89FA3578-8859-452F-9889-C70B9CE85B9F}">
      <dsp:nvSpPr>
        <dsp:cNvPr id="0" name=""/>
        <dsp:cNvSpPr/>
      </dsp:nvSpPr>
      <dsp:spPr>
        <a:xfrm flipH="1">
          <a:off x="7389077" y="2196287"/>
          <a:ext cx="497622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E62C9-6F78-4300-86C3-12F29C22E244}">
      <dsp:nvSpPr>
        <dsp:cNvPr id="0" name=""/>
        <dsp:cNvSpPr/>
      </dsp:nvSpPr>
      <dsp:spPr>
        <a:xfrm>
          <a:off x="6439739" y="2283628"/>
          <a:ext cx="318790" cy="48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pt-BR" sz="2500" kern="1200" dirty="0"/>
        </a:p>
      </dsp:txBody>
      <dsp:txXfrm>
        <a:off x="6439739" y="2283628"/>
        <a:ext cx="318790" cy="489525"/>
      </dsp:txXfrm>
    </dsp:sp>
    <dsp:sp modelId="{270D9E88-ACE4-4666-88BD-9683F2DDC2AE}">
      <dsp:nvSpPr>
        <dsp:cNvPr id="0" name=""/>
        <dsp:cNvSpPr/>
      </dsp:nvSpPr>
      <dsp:spPr>
        <a:xfrm>
          <a:off x="5906782" y="2773978"/>
          <a:ext cx="489525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F63DE-A82A-43F8-8772-23C41AC0F8C0}">
      <dsp:nvSpPr>
        <dsp:cNvPr id="0" name=""/>
        <dsp:cNvSpPr/>
      </dsp:nvSpPr>
      <dsp:spPr>
        <a:xfrm>
          <a:off x="5922252" y="2773978"/>
          <a:ext cx="270980" cy="48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,</m:t>
                </m:r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pt-BR" sz="2500" kern="1200" dirty="0"/>
        </a:p>
      </dsp:txBody>
      <dsp:txXfrm>
        <a:off x="5922252" y="2773978"/>
        <a:ext cx="270980" cy="4895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E8B94-D56B-43AC-89E0-23BB23874D38}">
      <dsp:nvSpPr>
        <dsp:cNvPr id="0" name=""/>
        <dsp:cNvSpPr/>
      </dsp:nvSpPr>
      <dsp:spPr>
        <a:xfrm>
          <a:off x="2311597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2899028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899028" y="1732920"/>
        <a:ext cx="2088642" cy="1076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E8B94-D56B-43AC-89E0-23BB23874D38}">
      <dsp:nvSpPr>
        <dsp:cNvPr id="0" name=""/>
        <dsp:cNvSpPr/>
      </dsp:nvSpPr>
      <dsp:spPr>
        <a:xfrm>
          <a:off x="2311597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2899028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899028" y="1732920"/>
        <a:ext cx="2088642" cy="10769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E8B94-D56B-43AC-89E0-23BB23874D38}">
      <dsp:nvSpPr>
        <dsp:cNvPr id="0" name=""/>
        <dsp:cNvSpPr/>
      </dsp:nvSpPr>
      <dsp:spPr>
        <a:xfrm>
          <a:off x="2311597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2899028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899028" y="1732920"/>
        <a:ext cx="2088642" cy="10769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E8B94-D56B-43AC-89E0-23BB23874D38}">
      <dsp:nvSpPr>
        <dsp:cNvPr id="0" name=""/>
        <dsp:cNvSpPr/>
      </dsp:nvSpPr>
      <dsp:spPr>
        <a:xfrm>
          <a:off x="2311597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2899028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899028" y="1732920"/>
        <a:ext cx="2088642" cy="107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CD8C6-1027-4E57-B357-1D895E004155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66F30-881F-4248-A850-FF680F315E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9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2C06C-80BE-4E19-8EEF-3756FE993C4F}" type="slidenum">
              <a:rPr lang="pt-BR"/>
              <a:pPr/>
              <a:t>20</a:t>
            </a:fld>
            <a:endParaRPr lang="pt-BR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2458" y="4347195"/>
            <a:ext cx="5030018" cy="3847940"/>
          </a:xfrm>
          <a:noFill/>
          <a:ln/>
        </p:spPr>
        <p:txBody>
          <a:bodyPr lIns="90479" tIns="44445" rIns="90479" bIns="44445"/>
          <a:lstStyle/>
          <a:p>
            <a:pPr eaLnBrk="1" hangingPunct="1"/>
            <a:endParaRPr lang="pt-BR"/>
          </a:p>
        </p:txBody>
      </p:sp>
      <p:sp>
        <p:nvSpPr>
          <p:cNvPr id="778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8575" y="801688"/>
            <a:ext cx="4260850" cy="31956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EE4631-2EB4-413C-B40E-3F6E3F2620EF}" type="slidenum">
              <a:rPr lang="pt-BR"/>
              <a:pPr/>
              <a:t>46</a:t>
            </a:fld>
            <a:endParaRPr lang="pt-BR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X1 paraquedas e x2 asa-delta</a:t>
            </a:r>
          </a:p>
          <a:p>
            <a:r>
              <a:rPr lang="pt-BR" dirty="0" err="1"/>
              <a:t>Func</a:t>
            </a:r>
            <a:r>
              <a:rPr lang="pt-BR" dirty="0"/>
              <a:t> </a:t>
            </a:r>
            <a:r>
              <a:rPr lang="pt-BR" dirty="0" err="1"/>
              <a:t>obj</a:t>
            </a:r>
            <a:r>
              <a:rPr lang="pt-BR" dirty="0"/>
              <a:t> maximizar lucro</a:t>
            </a:r>
          </a:p>
          <a:p>
            <a:r>
              <a:rPr lang="pt-BR" dirty="0"/>
              <a:t>Restrições de capacidade de produção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456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Func</a:t>
            </a:r>
            <a:r>
              <a:rPr lang="pt-BR" dirty="0"/>
              <a:t> </a:t>
            </a:r>
            <a:r>
              <a:rPr lang="pt-BR" dirty="0" err="1"/>
              <a:t>obj</a:t>
            </a:r>
            <a:r>
              <a:rPr lang="pt-BR" dirty="0"/>
              <a:t> em reais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10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Custo de produção</a:t>
            </a:r>
          </a:p>
          <a:p>
            <a:r>
              <a:rPr lang="pt-BR" dirty="0"/>
              <a:t>- Capacidade de lâminas grossas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Capacidade de lâminas médias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Capacidade de lâminas finas</a:t>
            </a:r>
          </a:p>
          <a:p>
            <a:endParaRPr lang="pt-BR" dirty="0"/>
          </a:p>
          <a:p>
            <a:r>
              <a:rPr lang="pt-BR" dirty="0"/>
              <a:t>Resolver esse problema no TORA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45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A94F7F-3660-4C5D-8C98-F70917274F12}" type="slidenum">
              <a:rPr lang="pt-BR"/>
              <a:pPr/>
              <a:t>53</a:t>
            </a:fld>
            <a:endParaRPr lang="pt-BR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r>
              <a:rPr lang="pt-BR" dirty="0"/>
              <a:t>O ponto coincide com a reta a 45° (10x1+10x2=100)</a:t>
            </a:r>
          </a:p>
          <a:p>
            <a:pPr eaLnBrk="1" hangingPunct="1"/>
            <a:r>
              <a:rPr lang="pt-BR" dirty="0"/>
              <a:t>X2=0 , x1=10 -&gt; Z=600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3A842-A690-4970-A2A8-4CF2F69AA115}" type="slidenum">
              <a:rPr lang="pt-BR"/>
              <a:pPr/>
              <a:t>21</a:t>
            </a:fld>
            <a:endParaRPr lang="pt-BR"/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2458" y="4347195"/>
            <a:ext cx="5030018" cy="3847940"/>
          </a:xfrm>
          <a:noFill/>
          <a:ln/>
        </p:spPr>
        <p:txBody>
          <a:bodyPr lIns="90479" tIns="44445" rIns="90479" bIns="44445"/>
          <a:lstStyle/>
          <a:p>
            <a:pPr eaLnBrk="1" hangingPunct="1"/>
            <a:endParaRPr lang="pt-BR"/>
          </a:p>
        </p:txBody>
      </p:sp>
      <p:sp>
        <p:nvSpPr>
          <p:cNvPr id="7885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8575" y="801688"/>
            <a:ext cx="4260850" cy="31956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F5E4B-F1E0-4E86-9868-0E52DB2F89AF}" type="slidenum">
              <a:rPr lang="pt-BR"/>
              <a:pPr/>
              <a:t>22</a:t>
            </a:fld>
            <a:endParaRPr lang="pt-BR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2458" y="4347195"/>
            <a:ext cx="5030018" cy="3847940"/>
          </a:xfrm>
          <a:noFill/>
          <a:ln/>
        </p:spPr>
        <p:txBody>
          <a:bodyPr lIns="90479" tIns="44445" rIns="90479" bIns="44445"/>
          <a:lstStyle/>
          <a:p>
            <a:pPr eaLnBrk="1" hangingPunct="1"/>
            <a:endParaRPr lang="pt-BR"/>
          </a:p>
        </p:txBody>
      </p:sp>
      <p:sp>
        <p:nvSpPr>
          <p:cNvPr id="7987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8575" y="801688"/>
            <a:ext cx="4260850" cy="31956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40173-130E-4EFD-A85B-96CFCA0E2F4B}" type="slidenum">
              <a:rPr lang="pt-BR"/>
              <a:pPr/>
              <a:t>30</a:t>
            </a:fld>
            <a:endParaRPr lang="pt-BR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r>
              <a:rPr lang="pt-BR" b="1"/>
              <a:t>Observação:</a:t>
            </a:r>
            <a:r>
              <a:rPr lang="pt-BR"/>
              <a:t> Esclareça os resultados do gráfico.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FE0A52-F4B5-4AC4-87C5-C8A116CDF4BA}" type="slidenum">
              <a:rPr lang="pt-BR"/>
              <a:pPr/>
              <a:t>32</a:t>
            </a:fld>
            <a:endParaRPr lang="pt-BR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r>
              <a:rPr lang="pt-BR" dirty="0"/>
              <a:t>Quanto dinheiro você gostaria de ganhar?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conjunto de soluções viáveis é vazio.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22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5E60FF-2B25-49AE-951C-71E7C53AD2D9}" type="slidenum">
              <a:rPr lang="pt-BR"/>
              <a:pPr/>
              <a:t>40</a:t>
            </a:fld>
            <a:endParaRPr lang="pt-BR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r>
              <a:rPr lang="pt-BR" dirty="0"/>
              <a:t>Como está na interseção, usar a equação da restrição para encontrar x2</a:t>
            </a:r>
          </a:p>
          <a:p>
            <a:pPr eaLnBrk="1" hangingPunct="1"/>
            <a:endParaRPr lang="pt-BR" dirty="0"/>
          </a:p>
          <a:p>
            <a:pPr eaLnBrk="1" hangingPunct="1"/>
            <a:r>
              <a:rPr lang="pt-BR" dirty="0"/>
              <a:t>Calcular o coeficiente angular na origem. y = </a:t>
            </a:r>
            <a:r>
              <a:rPr lang="pt-BR" dirty="0" err="1"/>
              <a:t>ax+b</a:t>
            </a:r>
            <a:endParaRPr lang="pt-BR" dirty="0"/>
          </a:p>
          <a:p>
            <a:pPr eaLnBrk="1" hangingPunct="1"/>
            <a:endParaRPr lang="pt-BR" dirty="0"/>
          </a:p>
          <a:p>
            <a:pPr eaLnBrk="1" hangingPunct="1"/>
            <a:r>
              <a:rPr lang="pt-BR" dirty="0"/>
              <a:t>m = </a:t>
            </a:r>
            <a:r>
              <a:rPr lang="pt-BR" dirty="0" err="1"/>
              <a:t>tan</a:t>
            </a:r>
            <a:r>
              <a:rPr lang="pt-BR" dirty="0"/>
              <a:t>(a)</a:t>
            </a:r>
          </a:p>
          <a:p>
            <a:pPr eaLnBrk="1" hangingPunct="1"/>
            <a:endParaRPr lang="pt-B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Pelo menos 16, 6 e 28 -&gt; restrição de demanda</a:t>
            </a:r>
          </a:p>
          <a:p>
            <a:r>
              <a:rPr lang="pt-BR" dirty="0"/>
              <a:t>Minimizar custo</a:t>
            </a:r>
          </a:p>
          <a:p>
            <a:r>
              <a:rPr lang="pt-BR" dirty="0"/>
              <a:t>Respeitar a capacidade de produção de SP e RJ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473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Custo de produção</a:t>
            </a:r>
          </a:p>
          <a:p>
            <a:r>
              <a:rPr lang="pt-BR" dirty="0"/>
              <a:t>- Capacidade de lâminas grossas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Capacidade de lâminas médias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Capacidade de lâminas finas</a:t>
            </a:r>
          </a:p>
          <a:p>
            <a:endParaRPr lang="pt-BR" dirty="0"/>
          </a:p>
          <a:p>
            <a:r>
              <a:rPr lang="pt-BR" dirty="0"/>
              <a:t>Resolver esse problema no TORA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06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89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8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83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32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40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55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3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79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9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88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78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55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41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8.emf"/><Relationship Id="rId17" Type="http://schemas.openxmlformats.org/officeDocument/2006/relationships/oleObject" Target="../embeddings/oleObject20.bin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4.e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6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5.emf"/><Relationship Id="rId14" Type="http://schemas.openxmlformats.org/officeDocument/2006/relationships/oleObject" Target="../embeddings/oleObject2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62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9.emf"/><Relationship Id="rId17" Type="http://schemas.openxmlformats.org/officeDocument/2006/relationships/oleObject" Target="../embeddings/oleObject41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58.emf"/><Relationship Id="rId4" Type="http://schemas.openxmlformats.org/officeDocument/2006/relationships/image" Target="../media/image55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50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diagramData" Target="../diagrams/data8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diagramData" Target="../diagrams/data9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DB5C-3B0F-4601-8D60-DF4A2A6D5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2"/>
                </a:solidFill>
              </a:rPr>
              <a:t>Aula 2</a:t>
            </a:r>
            <a:br>
              <a:rPr lang="pt-BR" dirty="0"/>
            </a:br>
            <a:r>
              <a:rPr lang="pt-BR" dirty="0"/>
              <a:t>Modelagem com programação linear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AAF4C7-B3DA-42E9-AC31-A9AB29BA3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Curso: Ciência de Dados e Inteligência Artificial</a:t>
            </a:r>
          </a:p>
          <a:p>
            <a:r>
              <a:rPr lang="pt-BR" b="1" dirty="0"/>
              <a:t>Otimização e Simulação </a:t>
            </a:r>
          </a:p>
          <a:p>
            <a:r>
              <a:rPr lang="pt-BR" dirty="0"/>
              <a:t>Prof. Dr. Rooney R. A. Coelho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63CB09-5194-4821-8753-5FCDD4B7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49" y="4305125"/>
            <a:ext cx="902870" cy="14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D06C396-4283-4597-80CD-0632B783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Áreas de aplicação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C7E30AAE-6AE1-4382-A0E7-1B996EA2A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500" b="1" dirty="0">
                <a:solidFill>
                  <a:schemeClr val="tx2"/>
                </a:solidFill>
              </a:rPr>
              <a:t>Exemplos</a:t>
            </a:r>
          </a:p>
          <a:p>
            <a:pPr eaLnBrk="1" hangingPunct="1">
              <a:lnSpc>
                <a:spcPct val="150000"/>
              </a:lnSpc>
            </a:pPr>
            <a:r>
              <a:rPr lang="pt-BR" sz="1500" dirty="0"/>
              <a:t>Determinação de </a:t>
            </a:r>
            <a:r>
              <a:rPr lang="pt-BR" sz="1500" i="1" dirty="0"/>
              <a:t>Mix</a:t>
            </a:r>
            <a:r>
              <a:rPr lang="pt-BR" sz="1500" dirty="0"/>
              <a:t> de Produtos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Análise de Investimentos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Alocação de Recursos Limitados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Logística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pt-BR" sz="1500" dirty="0"/>
              <a:t>Custo de transporte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pt-BR" sz="1500" dirty="0"/>
              <a:t>Localização de rede de distribuição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Alocação de Recursos em Marketing entre diversos meios de comunicação.</a:t>
            </a:r>
          </a:p>
          <a:p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3C86F6-71A6-4FB7-84F6-7B364F76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ECFFDD-1351-43B6-967D-6EE3E04D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D5274-2766-472D-A852-270BD8DA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1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A9A8F-1BA7-4060-9870-9F316B67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na Forma Padrão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CE80EA-7019-4CC2-B741-EC8B0262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Existem 4 características para um problema na forma padrão:</a:t>
            </a:r>
          </a:p>
          <a:p>
            <a:pPr lvl="1"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A função-objetivo é de Maximizar;</a:t>
            </a:r>
          </a:p>
          <a:p>
            <a:pPr lvl="1"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As restrições têm sinal de menor ou igual;</a:t>
            </a:r>
          </a:p>
          <a:p>
            <a:pPr lvl="1"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As constantes de todas as restrições são não negativas;</a:t>
            </a:r>
          </a:p>
          <a:p>
            <a:pPr lvl="1"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As variáveis podem assumir valores não negativos.</a:t>
            </a:r>
            <a:endParaRPr lang="en-US" sz="1500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389C7A-4ED5-4B20-BB66-B5A8DA2A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8A3CAE-A310-4A18-B9FC-7A81D455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457E49-F06C-435B-8A65-2C299D77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6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4FD35-DC99-4AF3-915C-E7B969F4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na Forma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17297EE-16E2-46B3-BDE0-F433A86EE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Maximizar </a:t>
                </a:r>
                <a:endParaRPr lang="pt-BR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pt-BR" dirty="0"/>
                  <a:t>Sujeito 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⋯,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17297EE-16E2-46B3-BDE0-F433A86EE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01018F-7C30-44EC-AB2A-53685019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9DA25A-EEF8-47F2-8F5B-BC0D6874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905A80-9AB7-4527-9B03-2ED8D66B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A0F41AC-0410-484A-B73A-709AB68D676E}"/>
              </a:ext>
            </a:extLst>
          </p:cNvPr>
          <p:cNvSpPr/>
          <p:nvPr/>
        </p:nvSpPr>
        <p:spPr>
          <a:xfrm>
            <a:off x="673217" y="2254017"/>
            <a:ext cx="1264640" cy="27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8B412BF-9E59-4FFA-8DA9-6A671005B192}"/>
              </a:ext>
            </a:extLst>
          </p:cNvPr>
          <p:cNvSpPr/>
          <p:nvPr/>
        </p:nvSpPr>
        <p:spPr>
          <a:xfrm>
            <a:off x="5945697" y="3210363"/>
            <a:ext cx="225979" cy="1239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8A15B03-67BB-4A40-A38E-6316269DAE06}"/>
              </a:ext>
            </a:extLst>
          </p:cNvPr>
          <p:cNvSpPr/>
          <p:nvPr/>
        </p:nvSpPr>
        <p:spPr>
          <a:xfrm>
            <a:off x="6213096" y="3210362"/>
            <a:ext cx="355484" cy="1239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52F207F-A0BC-44AC-A6FD-37735B0EA33C}"/>
              </a:ext>
            </a:extLst>
          </p:cNvPr>
          <p:cNvSpPr txBox="1"/>
          <p:nvPr/>
        </p:nvSpPr>
        <p:spPr>
          <a:xfrm>
            <a:off x="6610000" y="4172836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rgbClr val="FF0000"/>
                </a:solidFill>
              </a:rPr>
              <a:t>Não negativos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82DC7E0-F377-426A-8B56-E6B89781674B}"/>
              </a:ext>
            </a:extLst>
          </p:cNvPr>
          <p:cNvSpPr/>
          <p:nvPr/>
        </p:nvSpPr>
        <p:spPr>
          <a:xfrm>
            <a:off x="3435292" y="4783298"/>
            <a:ext cx="2265028" cy="308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882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75441-D8B8-4701-9762-BF79C83E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B02322B-27E6-4885-A8B2-8B7C6DFF73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pt-BR" dirty="0"/>
                  <a:t>Forma Padrão</a:t>
                </a:r>
              </a:p>
              <a:p>
                <a:pPr marL="0" indent="0">
                  <a:buNone/>
                </a:pPr>
                <a:endParaRPr lang="pt-B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𝒎𝒂𝒙</m:t>
                      </m:r>
                    </m:oMath>
                  </m:oMathPara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≤600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B02322B-27E6-4885-A8B2-8B7C6DFF73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5F96D88-5EE3-49AE-8161-7703DD2770A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pt-BR" dirty="0"/>
                  <a:t>Forma Não Padrão</a:t>
                </a:r>
              </a:p>
              <a:p>
                <a:pPr marL="0" indent="0">
                  <a:buNone/>
                </a:pPr>
                <a:endParaRPr lang="pt-B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𝒎𝒊𝒏</m:t>
                      </m:r>
                    </m:oMath>
                  </m:oMathPara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5F96D88-5EE3-49AE-8161-7703DD277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AE78D7-50EA-4327-89E1-3DAE4D67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22552A-D887-45D7-9C5F-32C4328D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8D5FFE-23EA-4D1B-B53E-8B9AA8A1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6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4F0C85D-A9F6-4795-83CE-77C1C390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E9F1D175-5C45-4C20-A281-9D90D190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2025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Qualquer especificação de valores para as variáveis de decisão, não importando se esta especificação se trata de uma escolha desejável ou permissível.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2BF470-DA68-42F5-A80D-6C5AF770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507867-E27D-4DC8-B818-A09B6823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B02A2F-DC78-4DC9-902D-A684B066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8E0E5E01-A977-4BF4-AFFE-17478DE3B4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73947"/>
                <a:ext cx="3886200" cy="2116025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100" b="1" i="1" dirty="0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pt-BR" sz="2100" i="1" dirty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pt-BR" sz="21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sSub>
                            <m:sSubPr>
                              <m:ctrlPr>
                                <a:rPr lang="pt-BR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1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pt-BR" sz="21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1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t-BR" sz="2100" b="1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1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1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100" i="1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+100 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≤800</m:t>
                      </m:r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100" dirty="0"/>
              </a:p>
              <a:p>
                <a:endParaRPr lang="pt-BR" sz="2100" dirty="0"/>
              </a:p>
            </p:txBody>
          </p:sp>
        </mc:Choice>
        <mc:Fallback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8E0E5E01-A977-4BF4-AFFE-17478DE3B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73947"/>
                <a:ext cx="3886200" cy="2116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Espaço Reservado para Conteúdo 3">
                <a:extLst>
                  <a:ext uri="{FF2B5EF4-FFF2-40B4-BE49-F238E27FC236}">
                    <a16:creationId xmlns:a16="http://schemas.microsoft.com/office/drawing/2014/main" id="{83F242B2-76E1-4D9E-ADE6-1548DDFAD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9150" y="3373947"/>
                <a:ext cx="3886200" cy="211602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pt-BR" sz="21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sz="21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=3; 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=2⇒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=(2,3)</m:t>
                      </m:r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:endParaRPr lang="pt-BR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=3; 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=4⇒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=(3,4)</m:t>
                      </m:r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:endParaRPr lang="pt-BR" sz="2100" dirty="0"/>
              </a:p>
              <a:p>
                <a:pPr marL="0" indent="0">
                  <a:buNone/>
                </a:pPr>
                <a:endParaRPr lang="pt-BR" sz="21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sz="21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Espaço Reservado para Conteúdo 3">
                <a:extLst>
                  <a:ext uri="{FF2B5EF4-FFF2-40B4-BE49-F238E27FC236}">
                    <a16:creationId xmlns:a16="http://schemas.microsoft.com/office/drawing/2014/main" id="{83F242B2-76E1-4D9E-ADE6-1548DDFA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50" y="3373947"/>
                <a:ext cx="3886200" cy="2116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5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8D3CE-51EC-4A09-A934-D23EBDE8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 das Soluções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8232C0DD-FA49-4FBA-A0B9-E3A4B66A0A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007483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8B3157-916A-4B0B-8C00-A0436ED4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09AB61-730C-43F3-8E7F-900F1194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2D2CB-E535-40CD-9D2C-B84B1EAA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5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209A9D3-3D4A-4F97-8B1E-35A68514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Solução Viável e Inviável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04B2F6C-0355-4D8C-A5AC-8E4FE930BA8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1" dirty="0"/>
                  <a:t>              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+100 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≤800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04B2F6C-0355-4D8C-A5AC-8E4FE930B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Espaço Reservado para Conteúdo 9">
                <a:extLst>
                  <a:ext uri="{FF2B5EF4-FFF2-40B4-BE49-F238E27FC236}">
                    <a16:creationId xmlns:a16="http://schemas.microsoft.com/office/drawing/2014/main" id="{184CAB33-D3A5-488C-9310-F6BDB52430D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44599120"/>
                  </p:ext>
                </p:extLst>
              </p:nvPr>
            </p:nvGraphicFramePr>
            <p:xfrm>
              <a:off x="4629150" y="2226469"/>
              <a:ext cx="38862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0" name="Espaço Reservado para Conteúdo 9">
                <a:extLst>
                  <a:ext uri="{FF2B5EF4-FFF2-40B4-BE49-F238E27FC236}">
                    <a16:creationId xmlns:a16="http://schemas.microsoft.com/office/drawing/2014/main" id="{184CAB33-D3A5-488C-9310-F6BDB52430D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44599120"/>
                  </p:ext>
                </p:extLst>
              </p:nvPr>
            </p:nvGraphicFramePr>
            <p:xfrm>
              <a:off x="4629150" y="2226469"/>
              <a:ext cx="38862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DBAED8-91C7-4D94-96D5-3E17B767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6EACEF-12DA-421B-BD6F-3244BE52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3FC506-959A-4480-80C6-B21C2F40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3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8F143-3CAE-4CDD-AFAE-1C5DC3BE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 da função objetivo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F7E2018-A671-45D4-A0FC-AEEF1E02FBC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𝐦𝐚𝐱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1" dirty="0"/>
                  <a:t>           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+100 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≤800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F7E2018-A671-45D4-A0FC-AEEF1E02FB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58C9726E-E68F-460D-A8F7-310C9A2C5A5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58C9726E-E68F-460D-A8F7-310C9A2C5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BB75A9-E561-4433-8BA8-8FC30A67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9E3CC54-019C-4CEA-AD3B-6BDC5AA0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0C2595-6D9C-4A64-8533-5F8148C5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43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10FA9-7441-4C99-B284-0CFCACCD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ótima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DF2B8C5-A389-46EC-B3C5-ECB0FB6E8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pt-BR" dirty="0"/>
              <a:t>A </a:t>
            </a:r>
            <a:r>
              <a:rPr lang="pt-BR" b="1" dirty="0"/>
              <a:t>Solução Ótima</a:t>
            </a:r>
            <a:r>
              <a:rPr lang="pt-BR" dirty="0"/>
              <a:t> é uma solução viável especial.</a:t>
            </a:r>
          </a:p>
          <a:p>
            <a:pPr eaLnBrk="1" hangingPunct="1">
              <a:lnSpc>
                <a:spcPct val="110000"/>
              </a:lnSpc>
            </a:pPr>
            <a:r>
              <a:rPr lang="pt-BR" dirty="0"/>
              <a:t>Dentre todas  as soluções viáveis, aquela(s) que produzir(em) o valor da função-objetivo otimizado é chamada de ótima;</a:t>
            </a:r>
          </a:p>
          <a:p>
            <a:pPr eaLnBrk="1" hangingPunct="1">
              <a:lnSpc>
                <a:spcPct val="110000"/>
              </a:lnSpc>
            </a:pPr>
            <a:r>
              <a:rPr lang="pt-BR" dirty="0"/>
              <a:t>A grande questão é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como determinar a solução ótima.</a:t>
            </a:r>
            <a:endParaRPr lang="en-US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3486D0-9455-4978-9857-B8D51A0F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43B3E3-C205-4413-B5A0-5642C723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ED3E1A-B9B4-44E4-8C75-C6D98439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0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A95A4-F41F-46B7-830B-DA69646C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6DCFDEE-F7B3-4A3A-8867-8D37BBA1E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Quando o problema envolve apenas duas variáveis de decisão, a solução ótima de um problema de programação linear pode ser encontrada graficamente.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𝐦𝐚𝐱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0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pt-BR" b="0" dirty="0"/>
                  <a:t> </a:t>
                </a:r>
                <a:r>
                  <a:rPr lang="pt-BR" b="0" dirty="0">
                    <a:solidFill>
                      <a:schemeClr val="tx2"/>
                    </a:solidFill>
                  </a:rPr>
                  <a:t>(a)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r>
                  <a:rPr lang="pt-BR" b="0" dirty="0"/>
                  <a:t> </a:t>
                </a:r>
                <a:r>
                  <a:rPr lang="pt-BR" b="0" dirty="0">
                    <a:solidFill>
                      <a:schemeClr val="tx2"/>
                    </a:solidFill>
                  </a:rPr>
                  <a:t>(b)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≤9</m:t>
                    </m:r>
                  </m:oMath>
                </a14:m>
                <a:r>
                  <a:rPr lang="pt-BR" b="0" dirty="0"/>
                  <a:t> </a:t>
                </a:r>
                <a:r>
                  <a:rPr lang="pt-BR" b="0" dirty="0">
                    <a:solidFill>
                      <a:schemeClr val="tx2"/>
                    </a:solidFill>
                  </a:rPr>
                  <a:t>(c)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solidFill>
                      <a:schemeClr val="tx2"/>
                    </a:solidFill>
                  </a:rPr>
                  <a:t>(d)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6DCFDEE-F7B3-4A3A-8867-8D37BBA1E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801" r="-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3597D2-642A-4167-ABA9-588A9C7FA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3852B4-A654-45FA-AD39-55904899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A9C56-1AAD-4BEF-9023-F94E890B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8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4558-27F6-41C0-AAE8-C1486676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60F02F-26F3-4475-BB97-7FB4AF56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Problemas de Otimização</a:t>
            </a:r>
          </a:p>
          <a:p>
            <a:r>
              <a:rPr lang="pt-BR" dirty="0"/>
              <a:t>Programação Linear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Áreas de aplicação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Problema na Forma Padrão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Solução</a:t>
            </a:r>
          </a:p>
          <a:p>
            <a:r>
              <a:rPr lang="pt-BR" dirty="0"/>
              <a:t>Solução Gráfica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Introdução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Teoremas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Casos diversos</a:t>
            </a:r>
          </a:p>
          <a:p>
            <a:r>
              <a:rPr lang="pt-BR" dirty="0"/>
              <a:t>Problemas selecionados</a:t>
            </a:r>
          </a:p>
          <a:p>
            <a:pPr lvl="1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1AD41D-3997-41ED-B08B-9EC021B7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264B86-97CC-4AE9-B594-D271F782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08" y="857250"/>
            <a:ext cx="3242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 descr="Diagonal para cima larga"/>
          <p:cNvSpPr>
            <a:spLocks noChangeArrowheads="1"/>
          </p:cNvSpPr>
          <p:nvPr/>
        </p:nvSpPr>
        <p:spPr bwMode="auto">
          <a:xfrm>
            <a:off x="1885950" y="2449116"/>
            <a:ext cx="5220891" cy="303728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85951" y="4427936"/>
            <a:ext cx="3431381" cy="1058465"/>
            <a:chOff x="384" y="3072"/>
            <a:chExt cx="3408" cy="1104"/>
          </a:xfrm>
        </p:grpSpPr>
        <p:sp>
          <p:nvSpPr>
            <p:cNvPr id="47175" name="Rectangle 5"/>
            <p:cNvSpPr>
              <a:spLocks noChangeArrowheads="1"/>
            </p:cNvSpPr>
            <p:nvPr/>
          </p:nvSpPr>
          <p:spPr bwMode="auto">
            <a:xfrm>
              <a:off x="384" y="3412"/>
              <a:ext cx="3408" cy="764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47176" name="Line 6"/>
            <p:cNvSpPr>
              <a:spLocks noChangeShapeType="1"/>
            </p:cNvSpPr>
            <p:nvPr/>
          </p:nvSpPr>
          <p:spPr bwMode="auto">
            <a:xfrm flipV="1">
              <a:off x="1380" y="3072"/>
              <a:ext cx="0" cy="356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47109" name="Line 7"/>
          <p:cNvSpPr>
            <a:spLocks noChangeShapeType="1"/>
          </p:cNvSpPr>
          <p:nvPr/>
        </p:nvSpPr>
        <p:spPr bwMode="auto">
          <a:xfrm>
            <a:off x="4641056" y="4738688"/>
            <a:ext cx="1191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0" name="Line 8"/>
          <p:cNvSpPr>
            <a:spLocks noChangeShapeType="1"/>
          </p:cNvSpPr>
          <p:nvPr/>
        </p:nvSpPr>
        <p:spPr bwMode="auto">
          <a:xfrm>
            <a:off x="5969794" y="4738688"/>
            <a:ext cx="1191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1" name="Line 9"/>
          <p:cNvSpPr>
            <a:spLocks noChangeShapeType="1"/>
          </p:cNvSpPr>
          <p:nvPr/>
        </p:nvSpPr>
        <p:spPr bwMode="auto">
          <a:xfrm>
            <a:off x="3964781" y="4749405"/>
            <a:ext cx="1191" cy="392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2" name="Line 10"/>
          <p:cNvSpPr>
            <a:spLocks noChangeShapeType="1"/>
          </p:cNvSpPr>
          <p:nvPr/>
        </p:nvSpPr>
        <p:spPr bwMode="auto">
          <a:xfrm>
            <a:off x="3275411" y="4405313"/>
            <a:ext cx="4048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494610" y="480179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2</a:t>
            </a:r>
          </a:p>
        </p:txBody>
      </p:sp>
      <p:sp>
        <p:nvSpPr>
          <p:cNvPr id="47114" name="Line 12"/>
          <p:cNvSpPr>
            <a:spLocks noChangeShapeType="1"/>
          </p:cNvSpPr>
          <p:nvPr/>
        </p:nvSpPr>
        <p:spPr bwMode="auto">
          <a:xfrm>
            <a:off x="3275411" y="4036219"/>
            <a:ext cx="40481" cy="11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5" name="Rectangle 13"/>
          <p:cNvSpPr>
            <a:spLocks noChangeArrowheads="1"/>
          </p:cNvSpPr>
          <p:nvPr/>
        </p:nvSpPr>
        <p:spPr bwMode="auto">
          <a:xfrm>
            <a:off x="3842147" y="480179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1</a:t>
            </a:r>
          </a:p>
        </p:txBody>
      </p:sp>
      <p:sp>
        <p:nvSpPr>
          <p:cNvPr id="47116" name="Rectangle 14"/>
          <p:cNvSpPr>
            <a:spLocks noChangeArrowheads="1"/>
          </p:cNvSpPr>
          <p:nvPr/>
        </p:nvSpPr>
        <p:spPr bwMode="auto">
          <a:xfrm>
            <a:off x="5848350" y="480179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4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885950" y="3323035"/>
            <a:ext cx="1691879" cy="1795463"/>
            <a:chOff x="624" y="2071"/>
            <a:chExt cx="1421" cy="1508"/>
          </a:xfrm>
        </p:grpSpPr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624" y="2071"/>
              <a:ext cx="1421" cy="1508"/>
              <a:chOff x="432" y="1920"/>
              <a:chExt cx="1642" cy="1872"/>
            </a:xfrm>
          </p:grpSpPr>
          <p:sp>
            <p:nvSpPr>
              <p:cNvPr id="47173" name="Line 17"/>
              <p:cNvSpPr>
                <a:spLocks noChangeShapeType="1"/>
              </p:cNvSpPr>
              <p:nvPr/>
            </p:nvSpPr>
            <p:spPr bwMode="auto">
              <a:xfrm>
                <a:off x="1776" y="3792"/>
                <a:ext cx="298" cy="0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74" name="Rectangle 18"/>
              <p:cNvSpPr>
                <a:spLocks noChangeArrowheads="1"/>
              </p:cNvSpPr>
              <p:nvPr/>
            </p:nvSpPr>
            <p:spPr bwMode="auto">
              <a:xfrm>
                <a:off x="432" y="1920"/>
                <a:ext cx="1344" cy="1488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47172" name="Line 19"/>
            <p:cNvSpPr>
              <a:spLocks noChangeShapeType="1"/>
            </p:cNvSpPr>
            <p:nvPr/>
          </p:nvSpPr>
          <p:spPr bwMode="auto">
            <a:xfrm flipV="1">
              <a:off x="1457" y="3034"/>
              <a:ext cx="0" cy="240"/>
            </a:xfrm>
            <a:prstGeom prst="line">
              <a:avLst/>
            </a:prstGeom>
            <a:noFill/>
            <a:ln w="57150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sp>
        <p:nvSpPr>
          <p:cNvPr id="47118" name="Rectangle 20"/>
          <p:cNvSpPr>
            <a:spLocks noChangeArrowheads="1"/>
          </p:cNvSpPr>
          <p:nvPr/>
        </p:nvSpPr>
        <p:spPr bwMode="auto">
          <a:xfrm>
            <a:off x="3008710" y="424934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1</a:t>
            </a:r>
          </a:p>
        </p:txBody>
      </p:sp>
      <p:sp>
        <p:nvSpPr>
          <p:cNvPr id="47119" name="Rectangle 21"/>
          <p:cNvSpPr>
            <a:spLocks noChangeArrowheads="1"/>
          </p:cNvSpPr>
          <p:nvPr/>
        </p:nvSpPr>
        <p:spPr bwMode="auto">
          <a:xfrm>
            <a:off x="2996804" y="3881439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2</a:t>
            </a: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931569" y="2449116"/>
            <a:ext cx="2220516" cy="3037284"/>
            <a:chOff x="3410" y="1008"/>
            <a:chExt cx="2206" cy="3168"/>
          </a:xfrm>
        </p:grpSpPr>
        <p:sp>
          <p:nvSpPr>
            <p:cNvPr id="47169" name="Rectangle 23"/>
            <p:cNvSpPr>
              <a:spLocks noChangeArrowheads="1"/>
            </p:cNvSpPr>
            <p:nvPr/>
          </p:nvSpPr>
          <p:spPr bwMode="auto">
            <a:xfrm>
              <a:off x="3792" y="1008"/>
              <a:ext cx="1824" cy="3168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47170" name="Line 24"/>
            <p:cNvSpPr>
              <a:spLocks noChangeShapeType="1"/>
            </p:cNvSpPr>
            <p:nvPr/>
          </p:nvSpPr>
          <p:spPr bwMode="auto">
            <a:xfrm flipH="1">
              <a:off x="3410" y="1128"/>
              <a:ext cx="380" cy="1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47121" name="Rectangle 25"/>
          <p:cNvSpPr>
            <a:spLocks noChangeArrowheads="1"/>
          </p:cNvSpPr>
          <p:nvPr/>
        </p:nvSpPr>
        <p:spPr bwMode="auto">
          <a:xfrm>
            <a:off x="6863954" y="4763692"/>
            <a:ext cx="385523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663300"/>
                </a:solidFill>
                <a:latin typeface="Arial" charset="0"/>
              </a:rPr>
              <a:t>x</a:t>
            </a:r>
            <a:r>
              <a:rPr lang="pt-BR" sz="2100" b="1" baseline="-25000">
                <a:solidFill>
                  <a:srgbClr val="663300"/>
                </a:solidFill>
                <a:latin typeface="Arial" charset="0"/>
              </a:rPr>
              <a:t>1</a:t>
            </a:r>
          </a:p>
        </p:txBody>
      </p:sp>
      <p:sp>
        <p:nvSpPr>
          <p:cNvPr id="47122" name="Line 26"/>
          <p:cNvSpPr>
            <a:spLocks noChangeShapeType="1"/>
          </p:cNvSpPr>
          <p:nvPr/>
        </p:nvSpPr>
        <p:spPr bwMode="auto">
          <a:xfrm>
            <a:off x="5301855" y="4738688"/>
            <a:ext cx="1190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23" name="Rectangle 27"/>
          <p:cNvSpPr>
            <a:spLocks noChangeArrowheads="1"/>
          </p:cNvSpPr>
          <p:nvPr/>
        </p:nvSpPr>
        <p:spPr bwMode="auto">
          <a:xfrm>
            <a:off x="5172075" y="480179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3</a:t>
            </a:r>
          </a:p>
        </p:txBody>
      </p:sp>
      <p:sp>
        <p:nvSpPr>
          <p:cNvPr id="47124" name="Line 28"/>
          <p:cNvSpPr>
            <a:spLocks noChangeShapeType="1"/>
          </p:cNvSpPr>
          <p:nvPr/>
        </p:nvSpPr>
        <p:spPr bwMode="auto">
          <a:xfrm>
            <a:off x="3013472" y="4755356"/>
            <a:ext cx="4052888" cy="5954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1885950" y="2449117"/>
            <a:ext cx="3882629" cy="1153715"/>
            <a:chOff x="384" y="1152"/>
            <a:chExt cx="3856" cy="1204"/>
          </a:xfrm>
        </p:grpSpPr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384" y="1152"/>
              <a:ext cx="3856" cy="1204"/>
              <a:chOff x="384" y="1152"/>
              <a:chExt cx="3856" cy="1204"/>
            </a:xfrm>
          </p:grpSpPr>
          <p:sp>
            <p:nvSpPr>
              <p:cNvPr id="47167" name="Rectangle 31"/>
              <p:cNvSpPr>
                <a:spLocks noChangeArrowheads="1"/>
              </p:cNvSpPr>
              <p:nvPr/>
            </p:nvSpPr>
            <p:spPr bwMode="auto">
              <a:xfrm>
                <a:off x="384" y="1152"/>
                <a:ext cx="3408" cy="912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68" name="Line 32"/>
              <p:cNvSpPr>
                <a:spLocks noChangeShapeType="1"/>
              </p:cNvSpPr>
              <p:nvPr/>
            </p:nvSpPr>
            <p:spPr bwMode="auto">
              <a:xfrm>
                <a:off x="4240" y="2064"/>
                <a:ext cx="0" cy="292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47166" name="Line 33"/>
            <p:cNvSpPr>
              <a:spLocks noChangeShapeType="1"/>
            </p:cNvSpPr>
            <p:nvPr/>
          </p:nvSpPr>
          <p:spPr bwMode="auto">
            <a:xfrm flipH="1">
              <a:off x="3408" y="1271"/>
              <a:ext cx="380" cy="1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47126" name="Rectangle 34"/>
          <p:cNvSpPr>
            <a:spLocks noChangeArrowheads="1"/>
          </p:cNvSpPr>
          <p:nvPr/>
        </p:nvSpPr>
        <p:spPr bwMode="auto">
          <a:xfrm>
            <a:off x="2815829" y="2406254"/>
            <a:ext cx="385523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663300"/>
                </a:solidFill>
                <a:latin typeface="Arial" charset="0"/>
              </a:rPr>
              <a:t>x</a:t>
            </a:r>
            <a:r>
              <a:rPr lang="pt-BR" sz="2100" b="1" baseline="-25000">
                <a:solidFill>
                  <a:srgbClr val="663300"/>
                </a:solidFill>
                <a:latin typeface="Arial" charset="0"/>
              </a:rPr>
              <a:t>2</a:t>
            </a:r>
          </a:p>
        </p:txBody>
      </p:sp>
      <p:sp>
        <p:nvSpPr>
          <p:cNvPr id="47127" name="Line 35"/>
          <p:cNvSpPr>
            <a:spLocks noChangeShapeType="1"/>
          </p:cNvSpPr>
          <p:nvPr/>
        </p:nvSpPr>
        <p:spPr bwMode="auto">
          <a:xfrm>
            <a:off x="3275410" y="3676650"/>
            <a:ext cx="60722" cy="1191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28" name="Line 36"/>
          <p:cNvSpPr>
            <a:spLocks noChangeShapeType="1"/>
          </p:cNvSpPr>
          <p:nvPr/>
        </p:nvSpPr>
        <p:spPr bwMode="auto">
          <a:xfrm>
            <a:off x="3275411" y="2963466"/>
            <a:ext cx="4048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2031207" y="3187305"/>
            <a:ext cx="4719172" cy="482468"/>
            <a:chOff x="528" y="1776"/>
            <a:chExt cx="4686" cy="503"/>
          </a:xfrm>
        </p:grpSpPr>
        <p:sp>
          <p:nvSpPr>
            <p:cNvPr id="47158" name="Line 38"/>
            <p:cNvSpPr>
              <a:spLocks noChangeShapeType="1"/>
            </p:cNvSpPr>
            <p:nvPr/>
          </p:nvSpPr>
          <p:spPr bwMode="auto">
            <a:xfrm flipV="1">
              <a:off x="528" y="1918"/>
              <a:ext cx="3718" cy="2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4416" y="1776"/>
              <a:ext cx="798" cy="503"/>
              <a:chOff x="4830" y="1753"/>
              <a:chExt cx="798" cy="503"/>
            </a:xfrm>
          </p:grpSpPr>
          <p:sp>
            <p:nvSpPr>
              <p:cNvPr id="47160" name="Rectangle 40"/>
              <p:cNvSpPr>
                <a:spLocks noChangeArrowheads="1"/>
              </p:cNvSpPr>
              <p:nvPr/>
            </p:nvSpPr>
            <p:spPr bwMode="auto">
              <a:xfrm>
                <a:off x="4830" y="1753"/>
                <a:ext cx="423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 i="1">
                    <a:solidFill>
                      <a:srgbClr val="006600"/>
                    </a:solidFill>
                  </a:rPr>
                  <a:t>x </a:t>
                </a:r>
              </a:p>
            </p:txBody>
          </p:sp>
          <p:sp>
            <p:nvSpPr>
              <p:cNvPr id="47161" name="Rectangle 41"/>
              <p:cNvSpPr>
                <a:spLocks noChangeArrowheads="1"/>
              </p:cNvSpPr>
              <p:nvPr/>
            </p:nvSpPr>
            <p:spPr bwMode="auto">
              <a:xfrm>
                <a:off x="5040" y="1774"/>
                <a:ext cx="128" cy="3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62" name="Rectangle 42"/>
              <p:cNvSpPr>
                <a:spLocks noChangeArrowheads="1"/>
              </p:cNvSpPr>
              <p:nvPr/>
            </p:nvSpPr>
            <p:spPr bwMode="auto">
              <a:xfrm>
                <a:off x="5096" y="1753"/>
                <a:ext cx="326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  <a:latin typeface="Symbol" pitchFamily="18" charset="2"/>
                  </a:rPr>
                  <a:t></a:t>
                </a:r>
              </a:p>
            </p:txBody>
          </p:sp>
          <p:sp>
            <p:nvSpPr>
              <p:cNvPr id="47163" name="Rectangle 43"/>
              <p:cNvSpPr>
                <a:spLocks noChangeArrowheads="1"/>
              </p:cNvSpPr>
              <p:nvPr/>
            </p:nvSpPr>
            <p:spPr bwMode="auto">
              <a:xfrm>
                <a:off x="5301" y="1753"/>
                <a:ext cx="327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</a:rPr>
                  <a:t>4</a:t>
                </a:r>
              </a:p>
            </p:txBody>
          </p:sp>
          <p:sp>
            <p:nvSpPr>
              <p:cNvPr id="47164" name="Rectangle 44"/>
              <p:cNvSpPr>
                <a:spLocks noChangeArrowheads="1"/>
              </p:cNvSpPr>
              <p:nvPr/>
            </p:nvSpPr>
            <p:spPr bwMode="auto">
              <a:xfrm>
                <a:off x="4949" y="1934"/>
                <a:ext cx="295" cy="31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500" b="1">
                    <a:solidFill>
                      <a:srgbClr val="006600"/>
                    </a:solidFill>
                  </a:rPr>
                  <a:t> 2</a:t>
                </a:r>
              </a:p>
            </p:txBody>
          </p:sp>
        </p:grpSp>
      </p:grpSp>
      <p:sp>
        <p:nvSpPr>
          <p:cNvPr id="47130" name="Rectangle 45"/>
          <p:cNvSpPr>
            <a:spLocks noChangeArrowheads="1"/>
          </p:cNvSpPr>
          <p:nvPr/>
        </p:nvSpPr>
        <p:spPr bwMode="auto">
          <a:xfrm>
            <a:off x="3008710" y="352544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3</a:t>
            </a:r>
          </a:p>
        </p:txBody>
      </p:sp>
      <p:sp>
        <p:nvSpPr>
          <p:cNvPr id="47131" name="Rectangle 46"/>
          <p:cNvSpPr>
            <a:spLocks noChangeArrowheads="1"/>
          </p:cNvSpPr>
          <p:nvPr/>
        </p:nvSpPr>
        <p:spPr bwMode="auto">
          <a:xfrm>
            <a:off x="3020616" y="3180161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4</a:t>
            </a:r>
          </a:p>
        </p:txBody>
      </p:sp>
      <p:sp>
        <p:nvSpPr>
          <p:cNvPr id="47132" name="Line 47"/>
          <p:cNvSpPr>
            <a:spLocks noChangeShapeType="1"/>
          </p:cNvSpPr>
          <p:nvPr/>
        </p:nvSpPr>
        <p:spPr bwMode="auto">
          <a:xfrm>
            <a:off x="3287317" y="2556274"/>
            <a:ext cx="1190" cy="2563415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10" name="Group 48"/>
          <p:cNvGrpSpPr>
            <a:grpSpLocks/>
          </p:cNvGrpSpPr>
          <p:nvPr/>
        </p:nvGrpSpPr>
        <p:grpSpPr bwMode="auto">
          <a:xfrm>
            <a:off x="5304234" y="2402220"/>
            <a:ext cx="928213" cy="2854393"/>
            <a:chOff x="3778" y="959"/>
            <a:chExt cx="922" cy="2977"/>
          </a:xfrm>
        </p:grpSpPr>
        <p:sp>
          <p:nvSpPr>
            <p:cNvPr id="47151" name="Line 49"/>
            <p:cNvSpPr>
              <a:spLocks noChangeShapeType="1"/>
            </p:cNvSpPr>
            <p:nvPr/>
          </p:nvSpPr>
          <p:spPr bwMode="auto">
            <a:xfrm flipH="1">
              <a:off x="3778" y="1136"/>
              <a:ext cx="2" cy="2800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11" name="Group 50"/>
            <p:cNvGrpSpPr>
              <a:grpSpLocks/>
            </p:cNvGrpSpPr>
            <p:nvPr/>
          </p:nvGrpSpPr>
          <p:grpSpPr bwMode="auto">
            <a:xfrm>
              <a:off x="3902" y="959"/>
              <a:ext cx="798" cy="532"/>
              <a:chOff x="3902" y="957"/>
              <a:chExt cx="798" cy="439"/>
            </a:xfrm>
          </p:grpSpPr>
          <p:sp>
            <p:nvSpPr>
              <p:cNvPr id="47153" name="Rectangle 51"/>
              <p:cNvSpPr>
                <a:spLocks noChangeArrowheads="1"/>
              </p:cNvSpPr>
              <p:nvPr/>
            </p:nvSpPr>
            <p:spPr bwMode="auto">
              <a:xfrm>
                <a:off x="3902" y="957"/>
                <a:ext cx="327" cy="4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 i="1">
                    <a:solidFill>
                      <a:srgbClr val="006600"/>
                    </a:solidFill>
                  </a:rPr>
                  <a:t>x</a:t>
                </a:r>
              </a:p>
            </p:txBody>
          </p:sp>
          <p:sp>
            <p:nvSpPr>
              <p:cNvPr id="47154" name="Rectangle 52"/>
              <p:cNvSpPr>
                <a:spLocks noChangeArrowheads="1"/>
              </p:cNvSpPr>
              <p:nvPr/>
            </p:nvSpPr>
            <p:spPr bwMode="auto">
              <a:xfrm>
                <a:off x="4116" y="982"/>
                <a:ext cx="128" cy="3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55" name="Rectangle 53"/>
              <p:cNvSpPr>
                <a:spLocks noChangeArrowheads="1"/>
              </p:cNvSpPr>
              <p:nvPr/>
            </p:nvSpPr>
            <p:spPr bwMode="auto">
              <a:xfrm>
                <a:off x="4168" y="957"/>
                <a:ext cx="326" cy="4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  <a:latin typeface="Symbol" pitchFamily="18" charset="2"/>
                  </a:rPr>
                  <a:t></a:t>
                </a:r>
              </a:p>
            </p:txBody>
          </p:sp>
          <p:sp>
            <p:nvSpPr>
              <p:cNvPr id="47156" name="Rectangle 54"/>
              <p:cNvSpPr>
                <a:spLocks noChangeArrowheads="1"/>
              </p:cNvSpPr>
              <p:nvPr/>
            </p:nvSpPr>
            <p:spPr bwMode="auto">
              <a:xfrm>
                <a:off x="4373" y="957"/>
                <a:ext cx="327" cy="4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</a:rPr>
                  <a:t>3</a:t>
                </a:r>
              </a:p>
            </p:txBody>
          </p:sp>
          <p:sp>
            <p:nvSpPr>
              <p:cNvPr id="47157" name="Rectangle 55"/>
              <p:cNvSpPr>
                <a:spLocks noChangeArrowheads="1"/>
              </p:cNvSpPr>
              <p:nvPr/>
            </p:nvSpPr>
            <p:spPr bwMode="auto">
              <a:xfrm>
                <a:off x="4021" y="1139"/>
                <a:ext cx="295" cy="25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500" b="1">
                    <a:solidFill>
                      <a:srgbClr val="006600"/>
                    </a:solidFill>
                  </a:rPr>
                  <a:t> 1</a:t>
                </a:r>
              </a:p>
            </p:txBody>
          </p:sp>
        </p:grp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3287318" y="2743201"/>
            <a:ext cx="1096108" cy="2812288"/>
            <a:chOff x="1776" y="1324"/>
            <a:chExt cx="1088" cy="2933"/>
          </a:xfrm>
        </p:grpSpPr>
        <p:grpSp>
          <p:nvGrpSpPr>
            <p:cNvPr id="13" name="Group 57"/>
            <p:cNvGrpSpPr>
              <a:grpSpLocks/>
            </p:cNvGrpSpPr>
            <p:nvPr/>
          </p:nvGrpSpPr>
          <p:grpSpPr bwMode="auto">
            <a:xfrm>
              <a:off x="2090" y="3741"/>
              <a:ext cx="774" cy="516"/>
              <a:chOff x="2090" y="3741"/>
              <a:chExt cx="774" cy="516"/>
            </a:xfrm>
          </p:grpSpPr>
          <p:sp>
            <p:nvSpPr>
              <p:cNvPr id="47146" name="Rectangle 58"/>
              <p:cNvSpPr>
                <a:spLocks noChangeArrowheads="1"/>
              </p:cNvSpPr>
              <p:nvPr/>
            </p:nvSpPr>
            <p:spPr bwMode="auto">
              <a:xfrm>
                <a:off x="2090" y="3741"/>
                <a:ext cx="327" cy="5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 i="1">
                    <a:solidFill>
                      <a:srgbClr val="006600"/>
                    </a:solidFill>
                  </a:rPr>
                  <a:t>x</a:t>
                </a:r>
              </a:p>
            </p:txBody>
          </p:sp>
          <p:sp>
            <p:nvSpPr>
              <p:cNvPr id="47147" name="Rectangle 59"/>
              <p:cNvSpPr>
                <a:spLocks noChangeArrowheads="1"/>
              </p:cNvSpPr>
              <p:nvPr/>
            </p:nvSpPr>
            <p:spPr bwMode="auto">
              <a:xfrm>
                <a:off x="2280" y="3778"/>
                <a:ext cx="128" cy="3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48" name="Rectangle 60"/>
              <p:cNvSpPr>
                <a:spLocks noChangeArrowheads="1"/>
              </p:cNvSpPr>
              <p:nvPr/>
            </p:nvSpPr>
            <p:spPr bwMode="auto">
              <a:xfrm>
                <a:off x="2332" y="3753"/>
                <a:ext cx="325" cy="5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  <a:latin typeface="Symbol" pitchFamily="18" charset="2"/>
                  </a:rPr>
                  <a:t></a:t>
                </a:r>
              </a:p>
            </p:txBody>
          </p:sp>
          <p:sp>
            <p:nvSpPr>
              <p:cNvPr id="47149" name="Rectangle 61"/>
              <p:cNvSpPr>
                <a:spLocks noChangeArrowheads="1"/>
              </p:cNvSpPr>
              <p:nvPr/>
            </p:nvSpPr>
            <p:spPr bwMode="auto">
              <a:xfrm>
                <a:off x="2537" y="3753"/>
                <a:ext cx="327" cy="5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</a:rPr>
                  <a:t>0</a:t>
                </a:r>
              </a:p>
            </p:txBody>
          </p:sp>
          <p:sp>
            <p:nvSpPr>
              <p:cNvPr id="47150" name="Rectangle 62"/>
              <p:cNvSpPr>
                <a:spLocks noChangeArrowheads="1"/>
              </p:cNvSpPr>
              <p:nvPr/>
            </p:nvSpPr>
            <p:spPr bwMode="auto">
              <a:xfrm>
                <a:off x="2209" y="3922"/>
                <a:ext cx="295" cy="31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500" b="1" dirty="0">
                    <a:solidFill>
                      <a:srgbClr val="006600"/>
                    </a:solidFill>
                  </a:rPr>
                  <a:t> 1</a:t>
                </a:r>
              </a:p>
            </p:txBody>
          </p:sp>
        </p:grpSp>
        <p:sp>
          <p:nvSpPr>
            <p:cNvPr id="47145" name="Line 63"/>
            <p:cNvSpPr>
              <a:spLocks noChangeShapeType="1"/>
            </p:cNvSpPr>
            <p:nvPr/>
          </p:nvSpPr>
          <p:spPr bwMode="auto">
            <a:xfrm>
              <a:off x="1776" y="1324"/>
              <a:ext cx="0" cy="2464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14" name="Group 64"/>
          <p:cNvGrpSpPr>
            <a:grpSpLocks/>
          </p:cNvGrpSpPr>
          <p:nvPr/>
        </p:nvGrpSpPr>
        <p:grpSpPr bwMode="auto">
          <a:xfrm>
            <a:off x="2130030" y="4505325"/>
            <a:ext cx="3626644" cy="494377"/>
            <a:chOff x="626" y="3153"/>
            <a:chExt cx="3602" cy="515"/>
          </a:xfrm>
        </p:grpSpPr>
        <p:sp>
          <p:nvSpPr>
            <p:cNvPr id="47137" name="Line 65"/>
            <p:cNvSpPr>
              <a:spLocks noChangeShapeType="1"/>
            </p:cNvSpPr>
            <p:nvPr/>
          </p:nvSpPr>
          <p:spPr bwMode="auto">
            <a:xfrm flipH="1">
              <a:off x="1352" y="3420"/>
              <a:ext cx="2876" cy="0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15" name="Group 66"/>
            <p:cNvGrpSpPr>
              <a:grpSpLocks/>
            </p:cNvGrpSpPr>
            <p:nvPr/>
          </p:nvGrpSpPr>
          <p:grpSpPr bwMode="auto">
            <a:xfrm>
              <a:off x="626" y="3153"/>
              <a:ext cx="774" cy="515"/>
              <a:chOff x="626" y="3153"/>
              <a:chExt cx="774" cy="515"/>
            </a:xfrm>
          </p:grpSpPr>
          <p:sp>
            <p:nvSpPr>
              <p:cNvPr id="47139" name="Rectangle 67"/>
              <p:cNvSpPr>
                <a:spLocks noChangeArrowheads="1"/>
              </p:cNvSpPr>
              <p:nvPr/>
            </p:nvSpPr>
            <p:spPr bwMode="auto">
              <a:xfrm>
                <a:off x="626" y="3153"/>
                <a:ext cx="327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 i="1">
                    <a:solidFill>
                      <a:srgbClr val="006600"/>
                    </a:solidFill>
                  </a:rPr>
                  <a:t>x</a:t>
                </a:r>
              </a:p>
            </p:txBody>
          </p:sp>
          <p:sp>
            <p:nvSpPr>
              <p:cNvPr id="47140" name="Rectangle 68"/>
              <p:cNvSpPr>
                <a:spLocks noChangeArrowheads="1"/>
              </p:cNvSpPr>
              <p:nvPr/>
            </p:nvSpPr>
            <p:spPr bwMode="auto">
              <a:xfrm>
                <a:off x="816" y="3190"/>
                <a:ext cx="128" cy="3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41" name="Rectangle 69"/>
              <p:cNvSpPr>
                <a:spLocks noChangeArrowheads="1"/>
              </p:cNvSpPr>
              <p:nvPr/>
            </p:nvSpPr>
            <p:spPr bwMode="auto">
              <a:xfrm>
                <a:off x="868" y="3165"/>
                <a:ext cx="326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  <a:latin typeface="Symbol" pitchFamily="18" charset="2"/>
                  </a:rPr>
                  <a:t></a:t>
                </a:r>
              </a:p>
            </p:txBody>
          </p:sp>
          <p:sp>
            <p:nvSpPr>
              <p:cNvPr id="47142" name="Rectangle 70"/>
              <p:cNvSpPr>
                <a:spLocks noChangeArrowheads="1"/>
              </p:cNvSpPr>
              <p:nvPr/>
            </p:nvSpPr>
            <p:spPr bwMode="auto">
              <a:xfrm>
                <a:off x="1073" y="3165"/>
                <a:ext cx="327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</a:rPr>
                  <a:t>0</a:t>
                </a:r>
              </a:p>
            </p:txBody>
          </p:sp>
          <p:sp>
            <p:nvSpPr>
              <p:cNvPr id="47143" name="Rectangle 71"/>
              <p:cNvSpPr>
                <a:spLocks noChangeArrowheads="1"/>
              </p:cNvSpPr>
              <p:nvPr/>
            </p:nvSpPr>
            <p:spPr bwMode="auto">
              <a:xfrm>
                <a:off x="745" y="3334"/>
                <a:ext cx="295" cy="31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500" b="1" dirty="0">
                    <a:solidFill>
                      <a:srgbClr val="006600"/>
                    </a:solidFill>
                  </a:rPr>
                  <a:t> 2</a:t>
                </a:r>
              </a:p>
            </p:txBody>
          </p:sp>
        </p:grpSp>
      </p:grpSp>
      <p:sp>
        <p:nvSpPr>
          <p:cNvPr id="47136" name="Line 72"/>
          <p:cNvSpPr>
            <a:spLocks noChangeShapeType="1"/>
          </p:cNvSpPr>
          <p:nvPr/>
        </p:nvSpPr>
        <p:spPr bwMode="auto">
          <a:xfrm>
            <a:off x="3275410" y="3320655"/>
            <a:ext cx="60722" cy="119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7" name="Título 16">
            <a:extLst>
              <a:ext uri="{FF2B5EF4-FFF2-40B4-BE49-F238E27FC236}">
                <a16:creationId xmlns:a16="http://schemas.microsoft.com/office/drawing/2014/main" id="{7D8F6E68-C5EF-46C1-BDB7-694582B2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354496" y="3467103"/>
            <a:ext cx="571501" cy="433388"/>
            <a:chOff x="5217" y="2192"/>
            <a:chExt cx="480" cy="364"/>
          </a:xfrm>
        </p:grpSpPr>
        <p:sp>
          <p:nvSpPr>
            <p:cNvPr id="10346" name="Rectangle 3"/>
            <p:cNvSpPr>
              <a:spLocks noChangeArrowheads="1"/>
            </p:cNvSpPr>
            <p:nvPr/>
          </p:nvSpPr>
          <p:spPr bwMode="auto">
            <a:xfrm>
              <a:off x="5217" y="2193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006600"/>
                  </a:solidFill>
                </a:rPr>
                <a:t>x</a:t>
              </a:r>
            </a:p>
          </p:txBody>
        </p:sp>
        <p:sp>
          <p:nvSpPr>
            <p:cNvPr id="10347" name="Rectangle 4"/>
            <p:cNvSpPr>
              <a:spLocks noChangeArrowheads="1"/>
            </p:cNvSpPr>
            <p:nvPr/>
          </p:nvSpPr>
          <p:spPr bwMode="auto">
            <a:xfrm>
              <a:off x="5344" y="2208"/>
              <a:ext cx="77" cy="2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0348" name="Rectangle 5"/>
            <p:cNvSpPr>
              <a:spLocks noChangeArrowheads="1"/>
            </p:cNvSpPr>
            <p:nvPr/>
          </p:nvSpPr>
          <p:spPr bwMode="auto">
            <a:xfrm>
              <a:off x="5377" y="2193"/>
              <a:ext cx="19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  <a:latin typeface="Symbol" pitchFamily="18" charset="2"/>
                </a:rPr>
                <a:t></a:t>
              </a:r>
            </a:p>
          </p:txBody>
        </p:sp>
        <p:sp>
          <p:nvSpPr>
            <p:cNvPr id="10349" name="Rectangle 6"/>
            <p:cNvSpPr>
              <a:spLocks noChangeArrowheads="1"/>
            </p:cNvSpPr>
            <p:nvPr/>
          </p:nvSpPr>
          <p:spPr bwMode="auto">
            <a:xfrm>
              <a:off x="5501" y="2192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</a:rPr>
                <a:t>4</a:t>
              </a:r>
            </a:p>
          </p:txBody>
        </p:sp>
        <p:sp>
          <p:nvSpPr>
            <p:cNvPr id="10350" name="Rectangle 7"/>
            <p:cNvSpPr>
              <a:spLocks noChangeArrowheads="1"/>
            </p:cNvSpPr>
            <p:nvPr/>
          </p:nvSpPr>
          <p:spPr bwMode="auto">
            <a:xfrm>
              <a:off x="5289" y="2325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</a:rPr>
                <a:t>2</a:t>
              </a:r>
            </a:p>
          </p:txBody>
        </p:sp>
      </p:grpSp>
      <p:sp>
        <p:nvSpPr>
          <p:cNvPr id="10246" name="Rectangle 9"/>
          <p:cNvSpPr>
            <a:spLocks noChangeArrowheads="1"/>
          </p:cNvSpPr>
          <p:nvPr/>
        </p:nvSpPr>
        <p:spPr bwMode="auto">
          <a:xfrm>
            <a:off x="1314450" y="2628900"/>
            <a:ext cx="41148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600200" y="3225403"/>
            <a:ext cx="1733550" cy="1041797"/>
            <a:chOff x="384" y="1968"/>
            <a:chExt cx="1456" cy="875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423" y="1968"/>
              <a:ext cx="1366" cy="430"/>
              <a:chOff x="423" y="1968"/>
              <a:chExt cx="1366" cy="430"/>
            </a:xfrm>
          </p:grpSpPr>
          <p:sp>
            <p:nvSpPr>
              <p:cNvPr id="10338" name="Rectangle 12"/>
              <p:cNvSpPr>
                <a:spLocks noChangeArrowheads="1"/>
              </p:cNvSpPr>
              <p:nvPr/>
            </p:nvSpPr>
            <p:spPr bwMode="auto">
              <a:xfrm>
                <a:off x="1129" y="2002"/>
                <a:ext cx="166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</a:rPr>
                  <a:t>9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39" name="Rectangle 13"/>
              <p:cNvSpPr>
                <a:spLocks noChangeArrowheads="1"/>
              </p:cNvSpPr>
              <p:nvPr/>
            </p:nvSpPr>
            <p:spPr bwMode="auto">
              <a:xfrm>
                <a:off x="423" y="2002"/>
                <a:ext cx="166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</a:rPr>
                  <a:t>2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0" name="Rectangle 14"/>
              <p:cNvSpPr>
                <a:spLocks noChangeArrowheads="1"/>
              </p:cNvSpPr>
              <p:nvPr/>
            </p:nvSpPr>
            <p:spPr bwMode="auto">
              <a:xfrm>
                <a:off x="1691" y="2185"/>
                <a:ext cx="9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650">
                    <a:solidFill>
                      <a:srgbClr val="663300"/>
                    </a:solidFill>
                  </a:rPr>
                  <a:t>1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1" name="Rectangle 15"/>
              <p:cNvSpPr>
                <a:spLocks noChangeArrowheads="1"/>
              </p:cNvSpPr>
              <p:nvPr/>
            </p:nvSpPr>
            <p:spPr bwMode="auto">
              <a:xfrm>
                <a:off x="766" y="2185"/>
                <a:ext cx="9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650">
                    <a:solidFill>
                      <a:srgbClr val="663300"/>
                    </a:solidFill>
                  </a:rPr>
                  <a:t>2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2" name="Rectangle 16"/>
              <p:cNvSpPr>
                <a:spLocks noChangeArrowheads="1"/>
              </p:cNvSpPr>
              <p:nvPr/>
            </p:nvSpPr>
            <p:spPr bwMode="auto">
              <a:xfrm>
                <a:off x="1520" y="2002"/>
                <a:ext cx="149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i="1">
                    <a:solidFill>
                      <a:srgbClr val="663300"/>
                    </a:solidFill>
                  </a:rPr>
                  <a:t>x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3" name="Rectangle 17"/>
              <p:cNvSpPr>
                <a:spLocks noChangeArrowheads="1"/>
              </p:cNvSpPr>
              <p:nvPr/>
            </p:nvSpPr>
            <p:spPr bwMode="auto">
              <a:xfrm>
                <a:off x="588" y="2002"/>
                <a:ext cx="149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i="1" dirty="0">
                    <a:solidFill>
                      <a:srgbClr val="663300"/>
                    </a:solidFill>
                  </a:rPr>
                  <a:t>x</a:t>
                </a:r>
                <a:endParaRPr lang="pt-BR" sz="1350" b="1" dirty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4" name="Rectangle 18"/>
              <p:cNvSpPr>
                <a:spLocks noChangeArrowheads="1"/>
              </p:cNvSpPr>
              <p:nvPr/>
            </p:nvSpPr>
            <p:spPr bwMode="auto">
              <a:xfrm>
                <a:off x="1357" y="1968"/>
                <a:ext cx="164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  <a:latin typeface="Symbol" pitchFamily="18" charset="2"/>
                  </a:rPr>
                  <a:t>-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5" name="Rectangle 19"/>
              <p:cNvSpPr>
                <a:spLocks noChangeArrowheads="1"/>
              </p:cNvSpPr>
              <p:nvPr/>
            </p:nvSpPr>
            <p:spPr bwMode="auto">
              <a:xfrm>
                <a:off x="941" y="1968"/>
                <a:ext cx="164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  <a:latin typeface="Symbol" pitchFamily="18" charset="2"/>
                  </a:rPr>
                  <a:t>=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</p:grpSp>
        <p:graphicFrame>
          <p:nvGraphicFramePr>
            <p:cNvPr id="10243" name="Object 20"/>
            <p:cNvGraphicFramePr>
              <a:graphicFrameLocks noChangeAspect="1"/>
            </p:cNvGraphicFramePr>
            <p:nvPr/>
          </p:nvGraphicFramePr>
          <p:xfrm>
            <a:off x="384" y="2400"/>
            <a:ext cx="1456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749160" imgH="228600" progId="Equation.3">
                    <p:embed/>
                  </p:oleObj>
                </mc:Choice>
                <mc:Fallback>
                  <p:oleObj name="Equation" r:id="rId3" imgW="749160" imgH="228600" progId="Equation.3">
                    <p:embed/>
                    <p:pic>
                      <p:nvPicPr>
                        <p:cNvPr id="10243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400"/>
                          <a:ext cx="1456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8" name="Line 21"/>
          <p:cNvSpPr>
            <a:spLocks noChangeShapeType="1"/>
          </p:cNvSpPr>
          <p:nvPr/>
        </p:nvSpPr>
        <p:spPr bwMode="auto">
          <a:xfrm flipH="1">
            <a:off x="6371035" y="2901555"/>
            <a:ext cx="328613" cy="1190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6799668" y="2753916"/>
            <a:ext cx="640557" cy="466725"/>
            <a:chOff x="4751" y="1593"/>
            <a:chExt cx="538" cy="392"/>
          </a:xfrm>
        </p:grpSpPr>
        <p:sp>
          <p:nvSpPr>
            <p:cNvPr id="10332" name="Rectangle 23"/>
            <p:cNvSpPr>
              <a:spLocks noChangeArrowheads="1"/>
            </p:cNvSpPr>
            <p:nvPr/>
          </p:nvSpPr>
          <p:spPr bwMode="auto">
            <a:xfrm>
              <a:off x="4751" y="1593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006600"/>
                  </a:solidFill>
                </a:rPr>
                <a:t>x</a:t>
              </a:r>
            </a:p>
          </p:txBody>
        </p:sp>
        <p:sp>
          <p:nvSpPr>
            <p:cNvPr id="10333" name="Rectangle 24"/>
            <p:cNvSpPr>
              <a:spLocks noChangeArrowheads="1"/>
            </p:cNvSpPr>
            <p:nvPr/>
          </p:nvSpPr>
          <p:spPr bwMode="auto">
            <a:xfrm>
              <a:off x="4906" y="1615"/>
              <a:ext cx="93" cy="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0334" name="Rectangle 25"/>
            <p:cNvSpPr>
              <a:spLocks noChangeArrowheads="1"/>
            </p:cNvSpPr>
            <p:nvPr/>
          </p:nvSpPr>
          <p:spPr bwMode="auto">
            <a:xfrm>
              <a:off x="4944" y="1593"/>
              <a:ext cx="19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  <a:latin typeface="Symbol" pitchFamily="18" charset="2"/>
                </a:rPr>
                <a:t></a:t>
              </a:r>
            </a:p>
          </p:txBody>
        </p:sp>
        <p:sp>
          <p:nvSpPr>
            <p:cNvPr id="10335" name="Rectangle 26"/>
            <p:cNvSpPr>
              <a:spLocks noChangeArrowheads="1"/>
            </p:cNvSpPr>
            <p:nvPr/>
          </p:nvSpPr>
          <p:spPr bwMode="auto">
            <a:xfrm>
              <a:off x="5093" y="1593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</a:rPr>
                <a:t>3</a:t>
              </a:r>
            </a:p>
          </p:txBody>
        </p:sp>
        <p:sp>
          <p:nvSpPr>
            <p:cNvPr id="10336" name="Rectangle 27"/>
            <p:cNvSpPr>
              <a:spLocks noChangeArrowheads="1"/>
            </p:cNvSpPr>
            <p:nvPr/>
          </p:nvSpPr>
          <p:spPr bwMode="auto">
            <a:xfrm>
              <a:off x="4838" y="1754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</a:rPr>
                <a:t>1</a:t>
              </a: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709738" y="2390776"/>
            <a:ext cx="6191250" cy="3207543"/>
            <a:chOff x="476" y="1288"/>
            <a:chExt cx="5200" cy="2694"/>
          </a:xfrm>
        </p:grpSpPr>
        <p:sp>
          <p:nvSpPr>
            <p:cNvPr id="10284" name="Rectangle 29"/>
            <p:cNvSpPr>
              <a:spLocks noChangeArrowheads="1"/>
            </p:cNvSpPr>
            <p:nvPr/>
          </p:nvSpPr>
          <p:spPr bwMode="auto">
            <a:xfrm>
              <a:off x="5426" y="3409"/>
              <a:ext cx="25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663300"/>
                  </a:solidFill>
                  <a:latin typeface="Arial" charset="0"/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10285" name="Line 30"/>
            <p:cNvSpPr>
              <a:spLocks noChangeShapeType="1"/>
            </p:cNvSpPr>
            <p:nvPr/>
          </p:nvSpPr>
          <p:spPr bwMode="auto">
            <a:xfrm flipV="1">
              <a:off x="3015" y="3371"/>
              <a:ext cx="2439" cy="8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476" y="1288"/>
              <a:ext cx="4646" cy="2694"/>
              <a:chOff x="476" y="1288"/>
              <a:chExt cx="4646" cy="2694"/>
            </a:xfrm>
          </p:grpSpPr>
          <p:sp>
            <p:nvSpPr>
              <p:cNvPr id="10287" name="Line 32"/>
              <p:cNvSpPr>
                <a:spLocks noChangeShapeType="1"/>
              </p:cNvSpPr>
              <p:nvPr/>
            </p:nvSpPr>
            <p:spPr bwMode="auto">
              <a:xfrm flipH="1">
                <a:off x="4670" y="1724"/>
                <a:ext cx="1" cy="2044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 dirty="0"/>
              </a:p>
            </p:txBody>
          </p:sp>
          <p:grpSp>
            <p:nvGrpSpPr>
              <p:cNvPr id="8" name="Group 33"/>
              <p:cNvGrpSpPr>
                <a:grpSpLocks/>
              </p:cNvGrpSpPr>
              <p:nvPr/>
            </p:nvGrpSpPr>
            <p:grpSpPr bwMode="auto">
              <a:xfrm>
                <a:off x="476" y="1288"/>
                <a:ext cx="4186" cy="2084"/>
                <a:chOff x="476" y="1288"/>
                <a:chExt cx="4186" cy="2084"/>
              </a:xfrm>
            </p:grpSpPr>
            <p:sp>
              <p:nvSpPr>
                <p:cNvPr id="10322" name="Rectangle 34" descr="Diagonal para cima larga"/>
                <p:cNvSpPr>
                  <a:spLocks noChangeArrowheads="1"/>
                </p:cNvSpPr>
                <p:nvPr/>
              </p:nvSpPr>
              <p:spPr bwMode="auto">
                <a:xfrm>
                  <a:off x="3222" y="2316"/>
                  <a:ext cx="1440" cy="1056"/>
                </a:xfrm>
                <a:prstGeom prst="rect">
                  <a:avLst/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  <p:grpSp>
              <p:nvGrpSpPr>
                <p:cNvPr id="9" name="Group 35"/>
                <p:cNvGrpSpPr>
                  <a:grpSpLocks/>
                </p:cNvGrpSpPr>
                <p:nvPr/>
              </p:nvGrpSpPr>
              <p:grpSpPr bwMode="auto">
                <a:xfrm>
                  <a:off x="476" y="1288"/>
                  <a:ext cx="1352" cy="430"/>
                  <a:chOff x="476" y="1288"/>
                  <a:chExt cx="1352" cy="430"/>
                </a:xfrm>
              </p:grpSpPr>
              <p:sp>
                <p:nvSpPr>
                  <p:cNvPr id="10324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1662" y="1322"/>
                    <a:ext cx="166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>
                        <a:solidFill>
                          <a:srgbClr val="663300"/>
                        </a:solidFill>
                      </a:rPr>
                      <a:t>9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5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961" y="1322"/>
                    <a:ext cx="166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 dirty="0">
                        <a:solidFill>
                          <a:srgbClr val="663300"/>
                        </a:solidFill>
                      </a:rPr>
                      <a:t>2</a:t>
                    </a:r>
                    <a:endParaRPr lang="pt-BR" sz="1350" b="1" dirty="0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6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1286" y="1505"/>
                    <a:ext cx="98" cy="2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1650">
                        <a:solidFill>
                          <a:srgbClr val="663300"/>
                        </a:solidFill>
                      </a:rPr>
                      <a:t>2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7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614" y="1505"/>
                    <a:ext cx="98" cy="2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1650">
                        <a:solidFill>
                          <a:srgbClr val="663300"/>
                        </a:solidFill>
                      </a:rPr>
                      <a:t>1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8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1126" y="1322"/>
                    <a:ext cx="149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 i="1">
                        <a:solidFill>
                          <a:srgbClr val="663300"/>
                        </a:solidFill>
                      </a:rPr>
                      <a:t>x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9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476" y="1322"/>
                    <a:ext cx="149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 i="1">
                        <a:solidFill>
                          <a:srgbClr val="663300"/>
                        </a:solidFill>
                      </a:rPr>
                      <a:t>x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30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1474" y="1288"/>
                    <a:ext cx="164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>
                        <a:solidFill>
                          <a:srgbClr val="663300"/>
                        </a:solidFill>
                        <a:latin typeface="Symbol" pitchFamily="18" charset="2"/>
                      </a:rPr>
                      <a:t>£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31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777" y="1288"/>
                    <a:ext cx="164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>
                        <a:solidFill>
                          <a:srgbClr val="663300"/>
                        </a:solidFill>
                        <a:latin typeface="Symbol" pitchFamily="18" charset="2"/>
                      </a:rPr>
                      <a:t>+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44"/>
              <p:cNvGrpSpPr>
                <a:grpSpLocks/>
              </p:cNvGrpSpPr>
              <p:nvPr/>
            </p:nvGrpSpPr>
            <p:grpSpPr bwMode="auto">
              <a:xfrm>
                <a:off x="3212" y="1853"/>
                <a:ext cx="749" cy="2129"/>
                <a:chOff x="3212" y="1853"/>
                <a:chExt cx="749" cy="2129"/>
              </a:xfrm>
            </p:grpSpPr>
            <p:grpSp>
              <p:nvGrpSpPr>
                <p:cNvPr id="11" name="Group 45"/>
                <p:cNvGrpSpPr>
                  <a:grpSpLocks/>
                </p:cNvGrpSpPr>
                <p:nvPr/>
              </p:nvGrpSpPr>
              <p:grpSpPr bwMode="auto">
                <a:xfrm>
                  <a:off x="3441" y="3618"/>
                  <a:ext cx="520" cy="364"/>
                  <a:chOff x="3441" y="3618"/>
                  <a:chExt cx="520" cy="364"/>
                </a:xfrm>
              </p:grpSpPr>
              <p:sp>
                <p:nvSpPr>
                  <p:cNvPr id="10317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441" y="3618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 i="1">
                        <a:solidFill>
                          <a:srgbClr val="006600"/>
                        </a:solidFill>
                      </a:rPr>
                      <a:t>x</a:t>
                    </a:r>
                  </a:p>
                </p:txBody>
              </p:sp>
              <p:sp>
                <p:nvSpPr>
                  <p:cNvPr id="1031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3578" y="3645"/>
                    <a:ext cx="93" cy="274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pt-BR" sz="1350"/>
                  </a:p>
                </p:txBody>
              </p:sp>
              <p:sp>
                <p:nvSpPr>
                  <p:cNvPr id="10319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3616" y="3627"/>
                    <a:ext cx="195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  <a:latin typeface="Symbol" pitchFamily="18" charset="2"/>
                      </a:rPr>
                      <a:t></a:t>
                    </a:r>
                  </a:p>
                </p:txBody>
              </p:sp>
              <p:sp>
                <p:nvSpPr>
                  <p:cNvPr id="1032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3765" y="3627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032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3527" y="3751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</a:rPr>
                      <a:t>1</a:t>
                    </a:r>
                  </a:p>
                </p:txBody>
              </p:sp>
            </p:grpSp>
            <p:sp>
              <p:nvSpPr>
                <p:cNvPr id="10316" name="Line 51"/>
                <p:cNvSpPr>
                  <a:spLocks noChangeShapeType="1"/>
                </p:cNvSpPr>
                <p:nvPr/>
              </p:nvSpPr>
              <p:spPr bwMode="auto">
                <a:xfrm>
                  <a:off x="3212" y="1853"/>
                  <a:ext cx="0" cy="1799"/>
                </a:xfrm>
                <a:prstGeom prst="line">
                  <a:avLst/>
                </a:prstGeom>
                <a:noFill/>
                <a:ln w="50800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10290" name="Line 52"/>
              <p:cNvSpPr>
                <a:spLocks noChangeShapeType="1"/>
              </p:cNvSpPr>
              <p:nvPr/>
            </p:nvSpPr>
            <p:spPr bwMode="auto">
              <a:xfrm>
                <a:off x="3200" y="3655"/>
                <a:ext cx="221" cy="0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1" name="Line 53"/>
              <p:cNvSpPr>
                <a:spLocks noChangeShapeType="1"/>
              </p:cNvSpPr>
              <p:nvPr/>
            </p:nvSpPr>
            <p:spPr bwMode="auto">
              <a:xfrm flipV="1">
                <a:off x="2906" y="3126"/>
                <a:ext cx="0" cy="260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grpSp>
            <p:nvGrpSpPr>
              <p:cNvPr id="12" name="Group 54"/>
              <p:cNvGrpSpPr>
                <a:grpSpLocks/>
              </p:cNvGrpSpPr>
              <p:nvPr/>
            </p:nvGrpSpPr>
            <p:grpSpPr bwMode="auto">
              <a:xfrm>
                <a:off x="2377" y="3188"/>
                <a:ext cx="2616" cy="364"/>
                <a:chOff x="2377" y="3188"/>
                <a:chExt cx="2616" cy="364"/>
              </a:xfrm>
            </p:grpSpPr>
            <p:sp>
              <p:nvSpPr>
                <p:cNvPr id="1030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2904" y="3384"/>
                  <a:ext cx="2089" cy="0"/>
                </a:xfrm>
                <a:prstGeom prst="line">
                  <a:avLst/>
                </a:prstGeom>
                <a:noFill/>
                <a:ln w="50800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  <p:grpSp>
              <p:nvGrpSpPr>
                <p:cNvPr id="13" name="Group 56"/>
                <p:cNvGrpSpPr>
                  <a:grpSpLocks/>
                </p:cNvGrpSpPr>
                <p:nvPr/>
              </p:nvGrpSpPr>
              <p:grpSpPr bwMode="auto">
                <a:xfrm>
                  <a:off x="2377" y="3188"/>
                  <a:ext cx="520" cy="364"/>
                  <a:chOff x="2377" y="3188"/>
                  <a:chExt cx="520" cy="364"/>
                </a:xfrm>
              </p:grpSpPr>
              <p:sp>
                <p:nvSpPr>
                  <p:cNvPr id="10310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2377" y="3188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 i="1">
                        <a:solidFill>
                          <a:srgbClr val="006600"/>
                        </a:solidFill>
                      </a:rPr>
                      <a:t>x</a:t>
                    </a:r>
                  </a:p>
                </p:txBody>
              </p:sp>
              <p:sp>
                <p:nvSpPr>
                  <p:cNvPr id="10311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2515" y="3216"/>
                    <a:ext cx="93" cy="27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pt-BR" sz="1350"/>
                  </a:p>
                </p:txBody>
              </p:sp>
              <p:sp>
                <p:nvSpPr>
                  <p:cNvPr id="10312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2553" y="3197"/>
                    <a:ext cx="195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  <a:latin typeface="Symbol" pitchFamily="18" charset="2"/>
                      </a:rPr>
                      <a:t></a:t>
                    </a:r>
                  </a:p>
                </p:txBody>
              </p:sp>
              <p:sp>
                <p:nvSpPr>
                  <p:cNvPr id="1031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2701" y="3197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0314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2463" y="3321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</a:rPr>
                      <a:t>2</a:t>
                    </a:r>
                  </a:p>
                </p:txBody>
              </p:sp>
            </p:grpSp>
          </p:grpSp>
          <p:sp>
            <p:nvSpPr>
              <p:cNvPr id="10293" name="Line 62"/>
              <p:cNvSpPr>
                <a:spLocks noChangeShapeType="1"/>
              </p:cNvSpPr>
              <p:nvPr/>
            </p:nvSpPr>
            <p:spPr bwMode="auto">
              <a:xfrm>
                <a:off x="5114" y="2297"/>
                <a:ext cx="0" cy="213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4" name="Rectangle 63"/>
              <p:cNvSpPr>
                <a:spLocks noChangeArrowheads="1"/>
              </p:cNvSpPr>
              <p:nvPr/>
            </p:nvSpPr>
            <p:spPr bwMode="auto">
              <a:xfrm>
                <a:off x="2872" y="1589"/>
                <a:ext cx="25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350" b="1">
                    <a:solidFill>
                      <a:srgbClr val="663300"/>
                    </a:solidFill>
                    <a:latin typeface="Arial" charset="0"/>
                  </a:rPr>
                  <a:t>x</a:t>
                </a:r>
                <a:r>
                  <a:rPr lang="pt-BR" sz="1350" b="1" baseline="-25000">
                    <a:solidFill>
                      <a:srgbClr val="6633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10295" name="Line 64"/>
              <p:cNvSpPr>
                <a:spLocks noChangeShapeType="1"/>
              </p:cNvSpPr>
              <p:nvPr/>
            </p:nvSpPr>
            <p:spPr bwMode="auto">
              <a:xfrm>
                <a:off x="3212" y="1704"/>
                <a:ext cx="0" cy="1952"/>
              </a:xfrm>
              <a:prstGeom prst="line">
                <a:avLst/>
              </a:prstGeom>
              <a:noFill/>
              <a:ln w="12700">
                <a:solidFill>
                  <a:srgbClr val="6633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6" name="Line 65"/>
              <p:cNvSpPr>
                <a:spLocks noChangeShapeType="1"/>
              </p:cNvSpPr>
              <p:nvPr/>
            </p:nvSpPr>
            <p:spPr bwMode="auto">
              <a:xfrm flipV="1">
                <a:off x="3214" y="2311"/>
                <a:ext cx="1908" cy="2"/>
              </a:xfrm>
              <a:prstGeom prst="line">
                <a:avLst/>
              </a:prstGeom>
              <a:noFill/>
              <a:ln w="571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297" name="Oval 66"/>
              <p:cNvSpPr>
                <a:spLocks noChangeArrowheads="1"/>
              </p:cNvSpPr>
              <p:nvPr/>
            </p:nvSpPr>
            <p:spPr bwMode="auto">
              <a:xfrm>
                <a:off x="3166" y="2273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8" name="Oval 67"/>
              <p:cNvSpPr>
                <a:spLocks noChangeArrowheads="1"/>
              </p:cNvSpPr>
              <p:nvPr/>
            </p:nvSpPr>
            <p:spPr bwMode="auto">
              <a:xfrm>
                <a:off x="3166" y="3329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9" name="Oval 68"/>
              <p:cNvSpPr>
                <a:spLocks noChangeArrowheads="1"/>
              </p:cNvSpPr>
              <p:nvPr/>
            </p:nvSpPr>
            <p:spPr bwMode="auto">
              <a:xfrm>
                <a:off x="4630" y="3337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10300" name="Line 69"/>
              <p:cNvSpPr>
                <a:spLocks noChangeShapeType="1"/>
              </p:cNvSpPr>
              <p:nvPr/>
            </p:nvSpPr>
            <p:spPr bwMode="auto">
              <a:xfrm>
                <a:off x="3126" y="2585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1" name="Line 70"/>
              <p:cNvSpPr>
                <a:spLocks noChangeShapeType="1"/>
              </p:cNvSpPr>
              <p:nvPr/>
            </p:nvSpPr>
            <p:spPr bwMode="auto">
              <a:xfrm>
                <a:off x="3126" y="2833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2" name="Line 71"/>
              <p:cNvSpPr>
                <a:spLocks noChangeShapeType="1"/>
              </p:cNvSpPr>
              <p:nvPr/>
            </p:nvSpPr>
            <p:spPr bwMode="auto">
              <a:xfrm>
                <a:off x="3126" y="3121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3" name="Line 72"/>
              <p:cNvSpPr>
                <a:spLocks noChangeShapeType="1"/>
              </p:cNvSpPr>
              <p:nvPr/>
            </p:nvSpPr>
            <p:spPr bwMode="auto">
              <a:xfrm rot="-5400000">
                <a:off x="3654" y="3409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4" name="Line 73"/>
              <p:cNvSpPr>
                <a:spLocks noChangeShapeType="1"/>
              </p:cNvSpPr>
              <p:nvPr/>
            </p:nvSpPr>
            <p:spPr bwMode="auto">
              <a:xfrm rot="-5400000">
                <a:off x="4134" y="3409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5" name="Rectangle 74"/>
              <p:cNvSpPr>
                <a:spLocks noChangeArrowheads="1"/>
              </p:cNvSpPr>
              <p:nvPr/>
            </p:nvSpPr>
            <p:spPr bwMode="auto">
              <a:xfrm>
                <a:off x="4662" y="3409"/>
                <a:ext cx="45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(3,0)</a:t>
                </a:r>
              </a:p>
            </p:txBody>
          </p:sp>
          <p:sp>
            <p:nvSpPr>
              <p:cNvPr id="10306" name="Rectangle 75"/>
              <p:cNvSpPr>
                <a:spLocks noChangeArrowheads="1"/>
              </p:cNvSpPr>
              <p:nvPr/>
            </p:nvSpPr>
            <p:spPr bwMode="auto">
              <a:xfrm>
                <a:off x="2790" y="3409"/>
                <a:ext cx="45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(0,0)</a:t>
                </a:r>
              </a:p>
            </p:txBody>
          </p:sp>
          <p:sp>
            <p:nvSpPr>
              <p:cNvPr id="10307" name="Rectangle 76"/>
              <p:cNvSpPr>
                <a:spLocks noChangeArrowheads="1"/>
              </p:cNvSpPr>
              <p:nvPr/>
            </p:nvSpPr>
            <p:spPr bwMode="auto">
              <a:xfrm>
                <a:off x="2742" y="2209"/>
                <a:ext cx="49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 (0,4)</a:t>
                </a:r>
              </a:p>
            </p:txBody>
          </p:sp>
        </p:grpSp>
      </p:grpSp>
      <p:sp>
        <p:nvSpPr>
          <p:cNvPr id="10251" name="Rectangle 77"/>
          <p:cNvSpPr>
            <a:spLocks noChangeArrowheads="1"/>
          </p:cNvSpPr>
          <p:nvPr/>
        </p:nvSpPr>
        <p:spPr bwMode="auto">
          <a:xfrm>
            <a:off x="6686550" y="3325416"/>
            <a:ext cx="54053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350" b="1">
                <a:solidFill>
                  <a:srgbClr val="006600"/>
                </a:solidFill>
                <a:latin typeface="Arial" charset="0"/>
              </a:rPr>
              <a:t>(3,4)</a:t>
            </a:r>
          </a:p>
        </p:txBody>
      </p:sp>
      <p:sp>
        <p:nvSpPr>
          <p:cNvPr id="10252" name="Rectangle 78"/>
          <p:cNvSpPr>
            <a:spLocks noChangeArrowheads="1"/>
          </p:cNvSpPr>
          <p:nvPr/>
        </p:nvSpPr>
        <p:spPr bwMode="auto">
          <a:xfrm>
            <a:off x="6743700" y="3361136"/>
            <a:ext cx="400050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F7FFE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14" name="Group 79"/>
          <p:cNvGrpSpPr>
            <a:grpSpLocks/>
          </p:cNvGrpSpPr>
          <p:nvPr/>
        </p:nvGrpSpPr>
        <p:grpSpPr bwMode="auto">
          <a:xfrm>
            <a:off x="1644254" y="2349105"/>
            <a:ext cx="6103144" cy="1896665"/>
            <a:chOff x="442" y="1248"/>
            <a:chExt cx="5126" cy="1593"/>
          </a:xfrm>
        </p:grpSpPr>
        <p:sp>
          <p:nvSpPr>
            <p:cNvPr id="10271" name="Line 80"/>
            <p:cNvSpPr>
              <a:spLocks noChangeShapeType="1"/>
            </p:cNvSpPr>
            <p:nvPr/>
          </p:nvSpPr>
          <p:spPr bwMode="auto">
            <a:xfrm>
              <a:off x="2688" y="2025"/>
              <a:ext cx="2880" cy="81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15" name="Group 81"/>
            <p:cNvGrpSpPr>
              <a:grpSpLocks/>
            </p:cNvGrpSpPr>
            <p:nvPr/>
          </p:nvGrpSpPr>
          <p:grpSpPr bwMode="auto">
            <a:xfrm>
              <a:off x="442" y="1248"/>
              <a:ext cx="2264" cy="819"/>
              <a:chOff x="442" y="1248"/>
              <a:chExt cx="2264" cy="819"/>
            </a:xfrm>
          </p:grpSpPr>
          <p:sp>
            <p:nvSpPr>
              <p:cNvPr id="10273" name="Rectangle 82"/>
              <p:cNvSpPr>
                <a:spLocks noChangeArrowheads="1"/>
              </p:cNvSpPr>
              <p:nvPr/>
            </p:nvSpPr>
            <p:spPr bwMode="auto">
              <a:xfrm>
                <a:off x="2318" y="1738"/>
                <a:ext cx="388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350">
                    <a:solidFill>
                      <a:srgbClr val="FF3300"/>
                    </a:solidFill>
                  </a:rPr>
                  <a:t>Limite</a:t>
                </a:r>
                <a:endParaRPr lang="pt-BR" sz="1350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10274" name="Rectangle 83"/>
              <p:cNvSpPr>
                <a:spLocks noChangeArrowheads="1"/>
              </p:cNvSpPr>
              <p:nvPr/>
            </p:nvSpPr>
            <p:spPr bwMode="auto">
              <a:xfrm>
                <a:off x="2587" y="1248"/>
                <a:ext cx="83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000000"/>
                    </a:solidFill>
                  </a:rPr>
                  <a:t> </a:t>
                </a:r>
                <a:endParaRPr lang="pt-BR" sz="1350" b="1">
                  <a:solidFill>
                    <a:srgbClr val="006600"/>
                  </a:solidFill>
                </a:endParaRPr>
              </a:p>
            </p:txBody>
          </p:sp>
          <p:sp>
            <p:nvSpPr>
              <p:cNvPr id="10275" name="Rectangle 84"/>
              <p:cNvSpPr>
                <a:spLocks noChangeArrowheads="1"/>
              </p:cNvSpPr>
              <p:nvPr/>
            </p:nvSpPr>
            <p:spPr bwMode="auto">
              <a:xfrm>
                <a:off x="1894" y="1738"/>
                <a:ext cx="30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350">
                    <a:solidFill>
                      <a:srgbClr val="FF3300"/>
                    </a:solidFill>
                  </a:rPr>
                  <a:t>Reta</a:t>
                </a:r>
                <a:endParaRPr lang="pt-BR" sz="1350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10276" name="Rectangle 85"/>
              <p:cNvSpPr>
                <a:spLocks noChangeArrowheads="1"/>
              </p:cNvSpPr>
              <p:nvPr/>
            </p:nvSpPr>
            <p:spPr bwMode="auto">
              <a:xfrm>
                <a:off x="1633" y="1671"/>
                <a:ext cx="166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</a:rPr>
                  <a:t>9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277" name="Rectangle 86"/>
              <p:cNvSpPr>
                <a:spLocks noChangeArrowheads="1"/>
              </p:cNvSpPr>
              <p:nvPr/>
            </p:nvSpPr>
            <p:spPr bwMode="auto">
              <a:xfrm>
                <a:off x="927" y="1671"/>
                <a:ext cx="166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</a:rPr>
                  <a:t>2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278" name="Rectangle 87"/>
              <p:cNvSpPr>
                <a:spLocks noChangeArrowheads="1"/>
              </p:cNvSpPr>
              <p:nvPr/>
            </p:nvSpPr>
            <p:spPr bwMode="auto">
              <a:xfrm>
                <a:off x="1252" y="1854"/>
                <a:ext cx="9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650">
                    <a:solidFill>
                      <a:srgbClr val="663300"/>
                    </a:solidFill>
                  </a:rPr>
                  <a:t>2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279" name="Rectangle 88"/>
              <p:cNvSpPr>
                <a:spLocks noChangeArrowheads="1"/>
              </p:cNvSpPr>
              <p:nvPr/>
            </p:nvSpPr>
            <p:spPr bwMode="auto">
              <a:xfrm>
                <a:off x="580" y="1854"/>
                <a:ext cx="9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650">
                    <a:solidFill>
                      <a:srgbClr val="663300"/>
                    </a:solidFill>
                  </a:rPr>
                  <a:t>1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280" name="Rectangle 89"/>
              <p:cNvSpPr>
                <a:spLocks noChangeArrowheads="1"/>
              </p:cNvSpPr>
              <p:nvPr/>
            </p:nvSpPr>
            <p:spPr bwMode="auto">
              <a:xfrm>
                <a:off x="1092" y="1671"/>
                <a:ext cx="149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i="1" dirty="0">
                    <a:solidFill>
                      <a:srgbClr val="663300"/>
                    </a:solidFill>
                  </a:rPr>
                  <a:t>x</a:t>
                </a:r>
                <a:endParaRPr lang="pt-BR" sz="1350" b="1" dirty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0281" name="Rectangle 90"/>
              <p:cNvSpPr>
                <a:spLocks noChangeArrowheads="1"/>
              </p:cNvSpPr>
              <p:nvPr/>
            </p:nvSpPr>
            <p:spPr bwMode="auto">
              <a:xfrm>
                <a:off x="442" y="1671"/>
                <a:ext cx="149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i="1" dirty="0">
                    <a:solidFill>
                      <a:srgbClr val="663300"/>
                    </a:solidFill>
                  </a:rPr>
                  <a:t>x</a:t>
                </a:r>
                <a:endParaRPr lang="pt-BR" sz="1350" b="1" dirty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0282" name="Rectangle 91"/>
              <p:cNvSpPr>
                <a:spLocks noChangeArrowheads="1"/>
              </p:cNvSpPr>
              <p:nvPr/>
            </p:nvSpPr>
            <p:spPr bwMode="auto">
              <a:xfrm>
                <a:off x="1445" y="1637"/>
                <a:ext cx="164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dirty="0">
                    <a:solidFill>
                      <a:srgbClr val="663300"/>
                    </a:solidFill>
                    <a:latin typeface="Symbol" pitchFamily="18" charset="2"/>
                  </a:rPr>
                  <a:t>=</a:t>
                </a:r>
                <a:endParaRPr lang="pt-BR" sz="1350" b="1" dirty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0283" name="Rectangle 92"/>
              <p:cNvSpPr>
                <a:spLocks noChangeArrowheads="1"/>
              </p:cNvSpPr>
              <p:nvPr/>
            </p:nvSpPr>
            <p:spPr bwMode="auto">
              <a:xfrm>
                <a:off x="743" y="1637"/>
                <a:ext cx="164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  <a:latin typeface="Symbol" pitchFamily="18" charset="2"/>
                  </a:rPr>
                  <a:t>+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</p:grpSp>
      </p:grpSp>
      <p:grpSp>
        <p:nvGrpSpPr>
          <p:cNvPr id="16" name="Group 93"/>
          <p:cNvGrpSpPr>
            <a:grpSpLocks/>
          </p:cNvGrpSpPr>
          <p:nvPr/>
        </p:nvGrpSpPr>
        <p:grpSpPr bwMode="auto">
          <a:xfrm>
            <a:off x="1614487" y="3268267"/>
            <a:ext cx="6157913" cy="1637110"/>
            <a:chOff x="396" y="2025"/>
            <a:chExt cx="5172" cy="1375"/>
          </a:xfrm>
        </p:grpSpPr>
        <p:grpSp>
          <p:nvGrpSpPr>
            <p:cNvPr id="17" name="Group 94"/>
            <p:cNvGrpSpPr>
              <a:grpSpLocks/>
            </p:cNvGrpSpPr>
            <p:nvPr/>
          </p:nvGrpSpPr>
          <p:grpSpPr bwMode="auto">
            <a:xfrm>
              <a:off x="396" y="2025"/>
              <a:ext cx="5172" cy="1375"/>
              <a:chOff x="396" y="2025"/>
              <a:chExt cx="5172" cy="1375"/>
            </a:xfrm>
          </p:grpSpPr>
          <p:graphicFrame>
            <p:nvGraphicFramePr>
              <p:cNvPr id="10242" name="Object 95"/>
              <p:cNvGraphicFramePr>
                <a:graphicFrameLocks noChangeAspect="1"/>
              </p:cNvGraphicFramePr>
              <p:nvPr/>
            </p:nvGraphicFramePr>
            <p:xfrm>
              <a:off x="396" y="2821"/>
              <a:ext cx="1432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736560" imgH="228600" progId="Equation.3">
                      <p:embed/>
                    </p:oleObj>
                  </mc:Choice>
                  <mc:Fallback>
                    <p:oleObj name="Equation" r:id="rId5" imgW="736560" imgH="228600" progId="Equation.3">
                      <p:embed/>
                      <p:pic>
                        <p:nvPicPr>
                          <p:cNvPr id="10242" name="Object 9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" y="2821"/>
                            <a:ext cx="1432" cy="4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68" name="Rectangle 96"/>
              <p:cNvSpPr>
                <a:spLocks noChangeArrowheads="1"/>
              </p:cNvSpPr>
              <p:nvPr/>
            </p:nvSpPr>
            <p:spPr bwMode="auto">
              <a:xfrm>
                <a:off x="596" y="3226"/>
                <a:ext cx="105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350">
                    <a:solidFill>
                      <a:srgbClr val="FF3300"/>
                    </a:solidFill>
                  </a:rPr>
                  <a:t>Região Limitada</a:t>
                </a:r>
                <a:endParaRPr lang="pt-BR" sz="1350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10269" name="Line 97"/>
              <p:cNvSpPr>
                <a:spLocks noChangeShapeType="1"/>
              </p:cNvSpPr>
              <p:nvPr/>
            </p:nvSpPr>
            <p:spPr bwMode="auto">
              <a:xfrm flipH="1">
                <a:off x="2592" y="2025"/>
                <a:ext cx="96" cy="28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270" name="Line 98"/>
              <p:cNvSpPr>
                <a:spLocks noChangeShapeType="1"/>
              </p:cNvSpPr>
              <p:nvPr/>
            </p:nvSpPr>
            <p:spPr bwMode="auto">
              <a:xfrm flipH="1">
                <a:off x="5472" y="2841"/>
                <a:ext cx="96" cy="28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grpSp>
          <p:nvGrpSpPr>
            <p:cNvPr id="18" name="Group 99"/>
            <p:cNvGrpSpPr>
              <a:grpSpLocks/>
            </p:cNvGrpSpPr>
            <p:nvPr/>
          </p:nvGrpSpPr>
          <p:grpSpPr bwMode="auto">
            <a:xfrm>
              <a:off x="3462" y="2073"/>
              <a:ext cx="1654" cy="568"/>
              <a:chOff x="3462" y="2073"/>
              <a:chExt cx="1654" cy="568"/>
            </a:xfrm>
          </p:grpSpPr>
          <p:grpSp>
            <p:nvGrpSpPr>
              <p:cNvPr id="19" name="Group 100"/>
              <p:cNvGrpSpPr>
                <a:grpSpLocks/>
              </p:cNvGrpSpPr>
              <p:nvPr/>
            </p:nvGrpSpPr>
            <p:grpSpPr bwMode="auto">
              <a:xfrm>
                <a:off x="3462" y="2121"/>
                <a:ext cx="1256" cy="520"/>
                <a:chOff x="3462" y="2121"/>
                <a:chExt cx="1256" cy="520"/>
              </a:xfrm>
            </p:grpSpPr>
            <p:grpSp>
              <p:nvGrpSpPr>
                <p:cNvPr id="20" name="Group 101"/>
                <p:cNvGrpSpPr>
                  <a:grpSpLocks/>
                </p:cNvGrpSpPr>
                <p:nvPr/>
              </p:nvGrpSpPr>
              <p:grpSpPr bwMode="auto">
                <a:xfrm>
                  <a:off x="3462" y="2121"/>
                  <a:ext cx="1242" cy="480"/>
                  <a:chOff x="3462" y="2121"/>
                  <a:chExt cx="1242" cy="480"/>
                </a:xfrm>
              </p:grpSpPr>
              <p:sp>
                <p:nvSpPr>
                  <p:cNvPr id="10264" name="Freeform 102"/>
                  <p:cNvSpPr>
                    <a:spLocks/>
                  </p:cNvSpPr>
                  <p:nvPr/>
                </p:nvSpPr>
                <p:spPr bwMode="auto">
                  <a:xfrm>
                    <a:off x="3462" y="2193"/>
                    <a:ext cx="1242" cy="372"/>
                  </a:xfrm>
                  <a:custGeom>
                    <a:avLst/>
                    <a:gdLst>
                      <a:gd name="T0" fmla="*/ 48 w 1242"/>
                      <a:gd name="T1" fmla="*/ 60 h 372"/>
                      <a:gd name="T2" fmla="*/ 1242 w 1242"/>
                      <a:gd name="T3" fmla="*/ 372 h 372"/>
                      <a:gd name="T4" fmla="*/ 1236 w 1242"/>
                      <a:gd name="T5" fmla="*/ 0 h 372"/>
                      <a:gd name="T6" fmla="*/ 48 w 1242"/>
                      <a:gd name="T7" fmla="*/ 12 h 372"/>
                      <a:gd name="T8" fmla="*/ 0 w 1242"/>
                      <a:gd name="T9" fmla="*/ 12 h 372"/>
                      <a:gd name="T10" fmla="*/ 48 w 1242"/>
                      <a:gd name="T11" fmla="*/ 12 h 3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42"/>
                      <a:gd name="T19" fmla="*/ 0 h 372"/>
                      <a:gd name="T20" fmla="*/ 1242 w 1242"/>
                      <a:gd name="T21" fmla="*/ 372 h 37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42" h="372">
                        <a:moveTo>
                          <a:pt x="48" y="60"/>
                        </a:moveTo>
                        <a:lnTo>
                          <a:pt x="1242" y="372"/>
                        </a:lnTo>
                        <a:lnTo>
                          <a:pt x="1236" y="0"/>
                        </a:lnTo>
                        <a:lnTo>
                          <a:pt x="48" y="12"/>
                        </a:lnTo>
                        <a:lnTo>
                          <a:pt x="0" y="12"/>
                        </a:lnTo>
                        <a:lnTo>
                          <a:pt x="48" y="12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wrap="none"/>
                  <a:lstStyle/>
                  <a:p>
                    <a:endParaRPr lang="pt-BR" sz="1350"/>
                  </a:p>
                </p:txBody>
              </p:sp>
              <p:sp>
                <p:nvSpPr>
                  <p:cNvPr id="10265" name="Line 103"/>
                  <p:cNvSpPr>
                    <a:spLocks noChangeShapeType="1"/>
                  </p:cNvSpPr>
                  <p:nvPr/>
                </p:nvSpPr>
                <p:spPr bwMode="auto">
                  <a:xfrm>
                    <a:off x="3702" y="2313"/>
                    <a:ext cx="96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prstDash val="dash"/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pt-BR" sz="1350"/>
                  </a:p>
                </p:txBody>
              </p:sp>
              <p:sp>
                <p:nvSpPr>
                  <p:cNvPr id="10266" name="Line 104"/>
                  <p:cNvSpPr>
                    <a:spLocks noChangeShapeType="1"/>
                  </p:cNvSpPr>
                  <p:nvPr/>
                </p:nvSpPr>
                <p:spPr bwMode="auto">
                  <a:xfrm>
                    <a:off x="4670" y="2313"/>
                    <a:ext cx="0" cy="288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prstDash val="dash"/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pt-BR" sz="1350"/>
                  </a:p>
                </p:txBody>
              </p:sp>
              <p:sp>
                <p:nvSpPr>
                  <p:cNvPr id="10267" name="Line 1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70" y="2121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rgbClr val="006600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pt-BR" sz="1350"/>
                  </a:p>
                </p:txBody>
              </p:sp>
            </p:grpSp>
            <p:sp>
              <p:nvSpPr>
                <p:cNvPr id="10261" name="Line 106"/>
                <p:cNvSpPr>
                  <a:spLocks noChangeShapeType="1"/>
                </p:cNvSpPr>
                <p:nvPr/>
              </p:nvSpPr>
              <p:spPr bwMode="auto">
                <a:xfrm>
                  <a:off x="3702" y="2313"/>
                  <a:ext cx="960" cy="272"/>
                </a:xfrm>
                <a:prstGeom prst="line">
                  <a:avLst/>
                </a:prstGeom>
                <a:noFill/>
                <a:ln w="38100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  <p:sp>
              <p:nvSpPr>
                <p:cNvPr id="10262" name="Oval 107"/>
                <p:cNvSpPr>
                  <a:spLocks noChangeArrowheads="1"/>
                </p:cNvSpPr>
                <p:nvPr/>
              </p:nvSpPr>
              <p:spPr bwMode="auto">
                <a:xfrm>
                  <a:off x="3654" y="2265"/>
                  <a:ext cx="96" cy="96"/>
                </a:xfrm>
                <a:prstGeom prst="ellipse">
                  <a:avLst/>
                </a:prstGeom>
                <a:solidFill>
                  <a:srgbClr val="0066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  <p:sp>
              <p:nvSpPr>
                <p:cNvPr id="10263" name="Oval 108"/>
                <p:cNvSpPr>
                  <a:spLocks noChangeArrowheads="1"/>
                </p:cNvSpPr>
                <p:nvPr/>
              </p:nvSpPr>
              <p:spPr bwMode="auto">
                <a:xfrm>
                  <a:off x="4622" y="2545"/>
                  <a:ext cx="96" cy="96"/>
                </a:xfrm>
                <a:prstGeom prst="ellipse">
                  <a:avLst/>
                </a:prstGeom>
                <a:solidFill>
                  <a:srgbClr val="0066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10258" name="Rectangle 109"/>
              <p:cNvSpPr>
                <a:spLocks noChangeArrowheads="1"/>
              </p:cNvSpPr>
              <p:nvPr/>
            </p:nvSpPr>
            <p:spPr bwMode="auto">
              <a:xfrm>
                <a:off x="3654" y="2073"/>
                <a:ext cx="454" cy="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(1,4)</a:t>
                </a:r>
                <a:endParaRPr lang="pt-BR" sz="2100" b="1" dirty="0">
                  <a:solidFill>
                    <a:srgbClr val="006600"/>
                  </a:solidFill>
                  <a:latin typeface="Arial" charset="0"/>
                </a:endParaRPr>
              </a:p>
              <a:p>
                <a:pPr eaLnBrk="0" hangingPunct="0"/>
                <a:endParaRPr lang="pt-BR" sz="1350" b="1" dirty="0">
                  <a:solidFill>
                    <a:srgbClr val="006600"/>
                  </a:solidFill>
                  <a:latin typeface="Arial" charset="0"/>
                </a:endParaRPr>
              </a:p>
            </p:txBody>
          </p:sp>
          <p:sp>
            <p:nvSpPr>
              <p:cNvPr id="10259" name="Rectangle 110"/>
              <p:cNvSpPr>
                <a:spLocks noChangeArrowheads="1"/>
              </p:cNvSpPr>
              <p:nvPr/>
            </p:nvSpPr>
            <p:spPr bwMode="auto">
              <a:xfrm>
                <a:off x="4662" y="2361"/>
                <a:ext cx="45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(3,3)</a:t>
                </a:r>
              </a:p>
            </p:txBody>
          </p:sp>
        </p:grpSp>
      </p:grpSp>
      <p:sp>
        <p:nvSpPr>
          <p:cNvPr id="22" name="Título 21">
            <a:extLst>
              <a:ext uri="{FF2B5EF4-FFF2-40B4-BE49-F238E27FC236}">
                <a16:creationId xmlns:a16="http://schemas.microsoft.com/office/drawing/2014/main" id="{9B4B74FA-0E89-44B6-9A26-B642BF95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3" descr="Diagonal para cima larga"/>
          <p:cNvSpPr>
            <a:spLocks noChangeArrowheads="1"/>
          </p:cNvSpPr>
          <p:nvPr/>
        </p:nvSpPr>
        <p:spPr bwMode="auto">
          <a:xfrm>
            <a:off x="3238504" y="3280172"/>
            <a:ext cx="2239565" cy="15621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1" name="Line 4"/>
          <p:cNvSpPr>
            <a:spLocks noChangeShapeType="1"/>
          </p:cNvSpPr>
          <p:nvPr/>
        </p:nvSpPr>
        <p:spPr bwMode="auto">
          <a:xfrm>
            <a:off x="3208736" y="2346722"/>
            <a:ext cx="0" cy="2884884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2" name="Line 5"/>
          <p:cNvSpPr>
            <a:spLocks noChangeShapeType="1"/>
          </p:cNvSpPr>
          <p:nvPr/>
        </p:nvSpPr>
        <p:spPr bwMode="auto">
          <a:xfrm>
            <a:off x="2905129" y="4835130"/>
            <a:ext cx="4496990" cy="7144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3" name="Line 6"/>
          <p:cNvSpPr>
            <a:spLocks noChangeShapeType="1"/>
          </p:cNvSpPr>
          <p:nvPr/>
        </p:nvSpPr>
        <p:spPr bwMode="auto">
          <a:xfrm>
            <a:off x="3155160" y="4454129"/>
            <a:ext cx="4524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4" name="Line 7"/>
          <p:cNvSpPr>
            <a:spLocks noChangeShapeType="1"/>
          </p:cNvSpPr>
          <p:nvPr/>
        </p:nvSpPr>
        <p:spPr bwMode="auto">
          <a:xfrm>
            <a:off x="4711305" y="4842272"/>
            <a:ext cx="0" cy="41672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5" name="Line 8"/>
          <p:cNvSpPr>
            <a:spLocks noChangeShapeType="1"/>
          </p:cNvSpPr>
          <p:nvPr/>
        </p:nvSpPr>
        <p:spPr bwMode="auto">
          <a:xfrm>
            <a:off x="5443540" y="4817270"/>
            <a:ext cx="0" cy="416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6" name="Line 9"/>
          <p:cNvSpPr>
            <a:spLocks noChangeShapeType="1"/>
          </p:cNvSpPr>
          <p:nvPr/>
        </p:nvSpPr>
        <p:spPr bwMode="auto">
          <a:xfrm>
            <a:off x="6186490" y="4817270"/>
            <a:ext cx="0" cy="41672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7" name="Line 10"/>
          <p:cNvSpPr>
            <a:spLocks noChangeShapeType="1"/>
          </p:cNvSpPr>
          <p:nvPr/>
        </p:nvSpPr>
        <p:spPr bwMode="auto">
          <a:xfrm>
            <a:off x="3155160" y="4054079"/>
            <a:ext cx="4524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8" name="Line 11"/>
          <p:cNvSpPr>
            <a:spLocks noChangeShapeType="1"/>
          </p:cNvSpPr>
          <p:nvPr/>
        </p:nvSpPr>
        <p:spPr bwMode="auto">
          <a:xfrm>
            <a:off x="3155160" y="3662363"/>
            <a:ext cx="4524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9" name="Line 12"/>
          <p:cNvSpPr>
            <a:spLocks noChangeShapeType="1"/>
          </p:cNvSpPr>
          <p:nvPr/>
        </p:nvSpPr>
        <p:spPr bwMode="auto">
          <a:xfrm>
            <a:off x="3195641" y="3280172"/>
            <a:ext cx="4524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0" name="Line 13"/>
          <p:cNvSpPr>
            <a:spLocks noChangeShapeType="1"/>
          </p:cNvSpPr>
          <p:nvPr/>
        </p:nvSpPr>
        <p:spPr bwMode="auto">
          <a:xfrm>
            <a:off x="3195641" y="2888456"/>
            <a:ext cx="4524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1" name="Line 14"/>
          <p:cNvSpPr>
            <a:spLocks noChangeShapeType="1"/>
          </p:cNvSpPr>
          <p:nvPr/>
        </p:nvSpPr>
        <p:spPr bwMode="auto">
          <a:xfrm>
            <a:off x="3960021" y="4842272"/>
            <a:ext cx="0" cy="41672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2" name="Rectangle 15"/>
          <p:cNvSpPr>
            <a:spLocks noChangeArrowheads="1"/>
          </p:cNvSpPr>
          <p:nvPr/>
        </p:nvSpPr>
        <p:spPr bwMode="auto">
          <a:xfrm>
            <a:off x="2689624" y="2286001"/>
            <a:ext cx="422392" cy="4366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400" b="1" i="1">
                <a:solidFill>
                  <a:srgbClr val="663300"/>
                </a:solidFill>
              </a:rPr>
              <a:t>x</a:t>
            </a:r>
            <a:r>
              <a:rPr lang="pt-BR" sz="2400" b="1" baseline="-25000">
                <a:solidFill>
                  <a:srgbClr val="663300"/>
                </a:solidFill>
                <a:latin typeface="Arial" charset="0"/>
              </a:rPr>
              <a:t>2</a:t>
            </a:r>
          </a:p>
        </p:txBody>
      </p:sp>
      <p:sp>
        <p:nvSpPr>
          <p:cNvPr id="11283" name="Rectangle 16"/>
          <p:cNvSpPr>
            <a:spLocks noChangeArrowheads="1"/>
          </p:cNvSpPr>
          <p:nvPr/>
        </p:nvSpPr>
        <p:spPr bwMode="auto">
          <a:xfrm>
            <a:off x="7181852" y="4848226"/>
            <a:ext cx="422392" cy="4366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400" b="1" i="1">
                <a:solidFill>
                  <a:srgbClr val="663300"/>
                </a:solidFill>
              </a:rPr>
              <a:t>x</a:t>
            </a:r>
            <a:r>
              <a:rPr lang="pt-BR" sz="2400" b="1" baseline="-25000">
                <a:solidFill>
                  <a:srgbClr val="663300"/>
                </a:solidFill>
              </a:rPr>
              <a:t>1</a:t>
            </a:r>
          </a:p>
        </p:txBody>
      </p:sp>
      <p:sp>
        <p:nvSpPr>
          <p:cNvPr id="11284" name="Freeform 17"/>
          <p:cNvSpPr>
            <a:spLocks/>
          </p:cNvSpPr>
          <p:nvPr/>
        </p:nvSpPr>
        <p:spPr bwMode="auto">
          <a:xfrm>
            <a:off x="3946924" y="3242072"/>
            <a:ext cx="1515666" cy="413147"/>
          </a:xfrm>
          <a:custGeom>
            <a:avLst/>
            <a:gdLst>
              <a:gd name="T0" fmla="*/ 48 w 1357"/>
              <a:gd name="T1" fmla="*/ 0 h 397"/>
              <a:gd name="T2" fmla="*/ 1356 w 1357"/>
              <a:gd name="T3" fmla="*/ 0 h 397"/>
              <a:gd name="T4" fmla="*/ 1356 w 1357"/>
              <a:gd name="T5" fmla="*/ 396 h 397"/>
              <a:gd name="T6" fmla="*/ 0 w 1357"/>
              <a:gd name="T7" fmla="*/ 24 h 397"/>
              <a:gd name="T8" fmla="*/ 216 w 1357"/>
              <a:gd name="T9" fmla="*/ 0 h 3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7"/>
              <a:gd name="T16" fmla="*/ 0 h 397"/>
              <a:gd name="T17" fmla="*/ 1357 w 1357"/>
              <a:gd name="T18" fmla="*/ 397 h 3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7" h="397">
                <a:moveTo>
                  <a:pt x="48" y="0"/>
                </a:moveTo>
                <a:lnTo>
                  <a:pt x="1356" y="0"/>
                </a:lnTo>
                <a:lnTo>
                  <a:pt x="1356" y="396"/>
                </a:lnTo>
                <a:lnTo>
                  <a:pt x="0" y="24"/>
                </a:lnTo>
                <a:lnTo>
                  <a:pt x="216" y="0"/>
                </a:lnTo>
              </a:path>
            </a:pathLst>
          </a:custGeom>
          <a:solidFill>
            <a:srgbClr val="FFFFFF"/>
          </a:solidFill>
          <a:ln w="12700" cap="rnd" cmpd="sng">
            <a:solidFill>
              <a:srgbClr val="F7FFE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sz="1350"/>
          </a:p>
        </p:txBody>
      </p:sp>
      <p:sp>
        <p:nvSpPr>
          <p:cNvPr id="11285" name="Line 18"/>
          <p:cNvSpPr>
            <a:spLocks noChangeShapeType="1"/>
          </p:cNvSpPr>
          <p:nvPr/>
        </p:nvSpPr>
        <p:spPr bwMode="auto">
          <a:xfrm>
            <a:off x="3964784" y="3296841"/>
            <a:ext cx="1465659" cy="365522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6" name="Rectangle 19"/>
          <p:cNvSpPr>
            <a:spLocks noChangeArrowheads="1"/>
          </p:cNvSpPr>
          <p:nvPr/>
        </p:nvSpPr>
        <p:spPr bwMode="auto">
          <a:xfrm>
            <a:off x="2487218" y="3083719"/>
            <a:ext cx="690094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(0,4)</a:t>
            </a:r>
          </a:p>
        </p:txBody>
      </p:sp>
      <p:sp>
        <p:nvSpPr>
          <p:cNvPr id="11287" name="Line 20"/>
          <p:cNvSpPr>
            <a:spLocks noChangeShapeType="1"/>
          </p:cNvSpPr>
          <p:nvPr/>
        </p:nvSpPr>
        <p:spPr bwMode="auto">
          <a:xfrm>
            <a:off x="3240884" y="3280172"/>
            <a:ext cx="714375" cy="0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8" name="Rectangle 21"/>
          <p:cNvSpPr>
            <a:spLocks noChangeArrowheads="1"/>
          </p:cNvSpPr>
          <p:nvPr/>
        </p:nvSpPr>
        <p:spPr bwMode="auto">
          <a:xfrm>
            <a:off x="3788572" y="2877742"/>
            <a:ext cx="690094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(1,4)</a:t>
            </a:r>
          </a:p>
        </p:txBody>
      </p:sp>
      <p:sp>
        <p:nvSpPr>
          <p:cNvPr id="11289" name="Rectangle 22"/>
          <p:cNvSpPr>
            <a:spLocks noChangeArrowheads="1"/>
          </p:cNvSpPr>
          <p:nvPr/>
        </p:nvSpPr>
        <p:spPr bwMode="auto">
          <a:xfrm>
            <a:off x="2380062" y="4883944"/>
            <a:ext cx="765435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 (0,0)</a:t>
            </a:r>
          </a:p>
        </p:txBody>
      </p:sp>
      <p:sp>
        <p:nvSpPr>
          <p:cNvPr id="11290" name="Rectangle 23"/>
          <p:cNvSpPr>
            <a:spLocks noChangeArrowheads="1"/>
          </p:cNvSpPr>
          <p:nvPr/>
        </p:nvSpPr>
        <p:spPr bwMode="auto">
          <a:xfrm>
            <a:off x="5156600" y="4893469"/>
            <a:ext cx="765435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 (3,0)</a:t>
            </a:r>
          </a:p>
        </p:txBody>
      </p:sp>
      <p:sp>
        <p:nvSpPr>
          <p:cNvPr id="11291" name="Line 24"/>
          <p:cNvSpPr>
            <a:spLocks noChangeShapeType="1"/>
          </p:cNvSpPr>
          <p:nvPr/>
        </p:nvSpPr>
        <p:spPr bwMode="auto">
          <a:xfrm>
            <a:off x="5448302" y="3683795"/>
            <a:ext cx="0" cy="1141810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2" name="Line 25"/>
          <p:cNvSpPr>
            <a:spLocks noChangeShapeType="1"/>
          </p:cNvSpPr>
          <p:nvPr/>
        </p:nvSpPr>
        <p:spPr bwMode="auto">
          <a:xfrm>
            <a:off x="3208736" y="3296842"/>
            <a:ext cx="0" cy="1515665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3" name="Line 26"/>
          <p:cNvSpPr>
            <a:spLocks noChangeShapeType="1"/>
          </p:cNvSpPr>
          <p:nvPr/>
        </p:nvSpPr>
        <p:spPr bwMode="auto">
          <a:xfrm>
            <a:off x="3226597" y="4842272"/>
            <a:ext cx="2216944" cy="0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4" name="Rectangle 27"/>
          <p:cNvSpPr>
            <a:spLocks noChangeArrowheads="1"/>
          </p:cNvSpPr>
          <p:nvPr/>
        </p:nvSpPr>
        <p:spPr bwMode="auto">
          <a:xfrm>
            <a:off x="4095752" y="3729039"/>
            <a:ext cx="1195388" cy="713658"/>
          </a:xfrm>
          <a:prstGeom prst="rect">
            <a:avLst/>
          </a:prstGeom>
          <a:solidFill>
            <a:srgbClr val="F7FFEF"/>
          </a:solidFill>
          <a:ln w="12700">
            <a:noFill/>
            <a:miter lim="800000"/>
            <a:headEnd/>
            <a:tailEnd/>
          </a:ln>
        </p:spPr>
        <p:txBody>
          <a:bodyPr lIns="67866" tIns="33338" rIns="67866" bIns="33338">
            <a:spAutoFit/>
          </a:bodyPr>
          <a:lstStyle/>
          <a:p>
            <a:pPr algn="ctr" eaLnBrk="0" hangingPunct="0"/>
            <a:r>
              <a:rPr lang="pt-BR" sz="2100" b="1">
                <a:solidFill>
                  <a:srgbClr val="FF0033"/>
                </a:solidFill>
                <a:latin typeface="Arial" charset="0"/>
              </a:rPr>
              <a:t>Solução</a:t>
            </a:r>
          </a:p>
          <a:p>
            <a:pPr algn="ctr" eaLnBrk="0" hangingPunct="0"/>
            <a:r>
              <a:rPr lang="pt-BR" sz="2100" b="1">
                <a:solidFill>
                  <a:srgbClr val="FF0033"/>
                </a:solidFill>
                <a:latin typeface="Arial" charset="0"/>
              </a:rPr>
              <a:t>Viável</a:t>
            </a:r>
          </a:p>
        </p:txBody>
      </p:sp>
      <p:sp>
        <p:nvSpPr>
          <p:cNvPr id="11295" name="Rectangle 28"/>
          <p:cNvSpPr>
            <a:spLocks noChangeArrowheads="1"/>
          </p:cNvSpPr>
          <p:nvPr/>
        </p:nvSpPr>
        <p:spPr bwMode="auto">
          <a:xfrm>
            <a:off x="5311381" y="3269457"/>
            <a:ext cx="765435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 (3,3)</a:t>
            </a:r>
          </a:p>
        </p:txBody>
      </p:sp>
      <p:sp>
        <p:nvSpPr>
          <p:cNvPr id="11296" name="Oval 29"/>
          <p:cNvSpPr>
            <a:spLocks noChangeArrowheads="1"/>
          </p:cNvSpPr>
          <p:nvPr/>
        </p:nvSpPr>
        <p:spPr bwMode="auto">
          <a:xfrm>
            <a:off x="3159922" y="3221833"/>
            <a:ext cx="111919" cy="116681"/>
          </a:xfrm>
          <a:prstGeom prst="ellipse">
            <a:avLst/>
          </a:prstGeom>
          <a:solidFill>
            <a:srgbClr val="00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7" name="Oval 30"/>
          <p:cNvSpPr>
            <a:spLocks noChangeArrowheads="1"/>
          </p:cNvSpPr>
          <p:nvPr/>
        </p:nvSpPr>
        <p:spPr bwMode="auto">
          <a:xfrm>
            <a:off x="3896919" y="3221833"/>
            <a:ext cx="111919" cy="116681"/>
          </a:xfrm>
          <a:prstGeom prst="ellipse">
            <a:avLst/>
          </a:prstGeom>
          <a:solidFill>
            <a:srgbClr val="00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8" name="Oval 31"/>
          <p:cNvSpPr>
            <a:spLocks noChangeArrowheads="1"/>
          </p:cNvSpPr>
          <p:nvPr/>
        </p:nvSpPr>
        <p:spPr bwMode="auto">
          <a:xfrm>
            <a:off x="5399487" y="4783933"/>
            <a:ext cx="111919" cy="116681"/>
          </a:xfrm>
          <a:prstGeom prst="ellipse">
            <a:avLst/>
          </a:prstGeom>
          <a:solidFill>
            <a:srgbClr val="006600"/>
          </a:solidFill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9" name="Oval 32"/>
          <p:cNvSpPr>
            <a:spLocks noChangeArrowheads="1"/>
          </p:cNvSpPr>
          <p:nvPr/>
        </p:nvSpPr>
        <p:spPr bwMode="auto">
          <a:xfrm>
            <a:off x="5379247" y="3579020"/>
            <a:ext cx="111919" cy="116681"/>
          </a:xfrm>
          <a:prstGeom prst="ellipse">
            <a:avLst/>
          </a:prstGeom>
          <a:solidFill>
            <a:srgbClr val="00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300" name="Oval 33"/>
          <p:cNvSpPr>
            <a:spLocks noChangeArrowheads="1"/>
          </p:cNvSpPr>
          <p:nvPr/>
        </p:nvSpPr>
        <p:spPr bwMode="auto">
          <a:xfrm>
            <a:off x="3131347" y="4779170"/>
            <a:ext cx="110728" cy="116681"/>
          </a:xfrm>
          <a:prstGeom prst="ellipse">
            <a:avLst/>
          </a:prstGeom>
          <a:solidFill>
            <a:srgbClr val="00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3115869" y="2783683"/>
            <a:ext cx="2375297" cy="2680097"/>
            <a:chOff x="1960" y="1618"/>
            <a:chExt cx="1995" cy="2251"/>
          </a:xfrm>
        </p:grpSpPr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1960" y="1618"/>
              <a:ext cx="1544" cy="1964"/>
              <a:chOff x="1763" y="1584"/>
              <a:chExt cx="1645" cy="2245"/>
            </a:xfrm>
          </p:grpSpPr>
          <p:sp>
            <p:nvSpPr>
              <p:cNvPr id="11314" name="Line 36"/>
              <p:cNvSpPr>
                <a:spLocks noChangeShapeType="1"/>
              </p:cNvSpPr>
              <p:nvPr/>
            </p:nvSpPr>
            <p:spPr bwMode="auto">
              <a:xfrm>
                <a:off x="1763" y="1584"/>
                <a:ext cx="1645" cy="2245"/>
              </a:xfrm>
              <a:prstGeom prst="line">
                <a:avLst/>
              </a:prstGeom>
              <a:noFill/>
              <a:ln w="25400">
                <a:solidFill>
                  <a:srgbClr val="FF00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1315" name="Line 37"/>
              <p:cNvSpPr>
                <a:spLocks noChangeShapeType="1"/>
              </p:cNvSpPr>
              <p:nvPr/>
            </p:nvSpPr>
            <p:spPr bwMode="auto">
              <a:xfrm>
                <a:off x="2133" y="2081"/>
                <a:ext cx="1057" cy="1461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graphicFrame>
          <p:nvGraphicFramePr>
            <p:cNvPr id="11268" name="Object 38"/>
            <p:cNvGraphicFramePr>
              <a:graphicFrameLocks noChangeAspect="1"/>
            </p:cNvGraphicFramePr>
            <p:nvPr/>
          </p:nvGraphicFramePr>
          <p:xfrm>
            <a:off x="2513" y="3609"/>
            <a:ext cx="1442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117440" imgH="215640" progId="Equation.3">
                    <p:embed/>
                  </p:oleObj>
                </mc:Choice>
                <mc:Fallback>
                  <p:oleObj name="Equation" r:id="rId3" imgW="1117440" imgH="215640" progId="Equation.3">
                    <p:embed/>
                    <p:pic>
                      <p:nvPicPr>
                        <p:cNvPr id="11268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" y="3609"/>
                          <a:ext cx="1442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4622666" y="2439592"/>
            <a:ext cx="2769047" cy="2687240"/>
            <a:chOff x="3111" y="1253"/>
            <a:chExt cx="2478" cy="2580"/>
          </a:xfrm>
        </p:grpSpPr>
        <p:sp>
          <p:nvSpPr>
            <p:cNvPr id="11309" name="Rectangle 40"/>
            <p:cNvSpPr>
              <a:spLocks noChangeArrowheads="1"/>
            </p:cNvSpPr>
            <p:nvPr/>
          </p:nvSpPr>
          <p:spPr bwMode="auto">
            <a:xfrm>
              <a:off x="4320" y="2063"/>
              <a:ext cx="1269" cy="6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2100" b="1" dirty="0">
                  <a:solidFill>
                    <a:sysClr val="windowText" lastClr="000000"/>
                  </a:solidFill>
                  <a:latin typeface="Arial" charset="0"/>
                </a:rPr>
                <a:t>= Solução</a:t>
              </a:r>
            </a:p>
            <a:p>
              <a:pPr eaLnBrk="0" hangingPunct="0"/>
              <a:r>
                <a:rPr lang="pt-BR" sz="2100" b="1" dirty="0">
                  <a:solidFill>
                    <a:sysClr val="windowText" lastClr="000000"/>
                  </a:solidFill>
                  <a:latin typeface="Arial" charset="0"/>
                </a:rPr>
                <a:t>   Ótima</a:t>
              </a:r>
            </a:p>
          </p:txBody>
        </p:sp>
        <p:sp>
          <p:nvSpPr>
            <p:cNvPr id="11310" name="Line 41"/>
            <p:cNvSpPr>
              <a:spLocks noChangeShapeType="1"/>
            </p:cNvSpPr>
            <p:nvPr/>
          </p:nvSpPr>
          <p:spPr bwMode="auto">
            <a:xfrm>
              <a:off x="3210" y="1575"/>
              <a:ext cx="1673" cy="2258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1311" name="Oval 42"/>
            <p:cNvSpPr>
              <a:spLocks noChangeArrowheads="1"/>
            </p:cNvSpPr>
            <p:nvPr/>
          </p:nvSpPr>
          <p:spPr bwMode="auto">
            <a:xfrm>
              <a:off x="3793" y="2343"/>
              <a:ext cx="100" cy="112"/>
            </a:xfrm>
            <a:prstGeom prst="ellipse">
              <a:avLst/>
            </a:prstGeom>
            <a:solidFill>
              <a:srgbClr val="FF3300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1267" name="Object 43"/>
            <p:cNvGraphicFramePr>
              <a:graphicFrameLocks noChangeAspect="1"/>
            </p:cNvGraphicFramePr>
            <p:nvPr/>
          </p:nvGraphicFramePr>
          <p:xfrm>
            <a:off x="3111" y="1253"/>
            <a:ext cx="1602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5" imgW="1143000" imgH="215640" progId="Equation.3">
                    <p:embed/>
                  </p:oleObj>
                </mc:Choice>
                <mc:Fallback>
                  <p:oleObj name="Equação" r:id="rId5" imgW="1143000" imgH="215640" progId="Equation.3">
                    <p:embed/>
                    <p:pic>
                      <p:nvPicPr>
                        <p:cNvPr id="11267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1" y="1253"/>
                          <a:ext cx="1602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12" name="Rectangle 44"/>
            <p:cNvSpPr>
              <a:spLocks noChangeArrowheads="1"/>
            </p:cNvSpPr>
            <p:nvPr/>
          </p:nvSpPr>
          <p:spPr bwMode="auto">
            <a:xfrm>
              <a:off x="3791" y="2047"/>
              <a:ext cx="660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2100" b="1">
                  <a:solidFill>
                    <a:sysClr val="windowText" lastClr="000000"/>
                  </a:solidFill>
                  <a:latin typeface="Arial" charset="0"/>
                </a:rPr>
                <a:t>(3,3)</a:t>
              </a:r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1464448" y="3592116"/>
            <a:ext cx="2097905" cy="1706010"/>
            <a:chOff x="272" y="2361"/>
            <a:chExt cx="1877" cy="1638"/>
          </a:xfrm>
        </p:grpSpPr>
        <p:sp>
          <p:nvSpPr>
            <p:cNvPr id="11304" name="Line 46"/>
            <p:cNvSpPr>
              <a:spLocks noChangeShapeType="1"/>
            </p:cNvSpPr>
            <p:nvPr/>
          </p:nvSpPr>
          <p:spPr bwMode="auto">
            <a:xfrm>
              <a:off x="1248" y="2736"/>
              <a:ext cx="901" cy="122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1305" name="Oval 47"/>
            <p:cNvSpPr>
              <a:spLocks noChangeArrowheads="1"/>
            </p:cNvSpPr>
            <p:nvPr/>
          </p:nvSpPr>
          <p:spPr bwMode="auto">
            <a:xfrm>
              <a:off x="1774" y="3504"/>
              <a:ext cx="100" cy="112"/>
            </a:xfrm>
            <a:prstGeom prst="ellipse">
              <a:avLst/>
            </a:prstGeom>
            <a:solidFill>
              <a:srgbClr val="006600"/>
            </a:solidFill>
            <a:ln w="127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1266" name="Object 48"/>
            <p:cNvGraphicFramePr>
              <a:graphicFrameLocks noChangeAspect="1"/>
            </p:cNvGraphicFramePr>
            <p:nvPr/>
          </p:nvGraphicFramePr>
          <p:xfrm>
            <a:off x="272" y="2361"/>
            <a:ext cx="1377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7" imgW="1079280" imgH="215640" progId="Equation.3">
                    <p:embed/>
                  </p:oleObj>
                </mc:Choice>
                <mc:Fallback>
                  <p:oleObj name="Equação" r:id="rId7" imgW="1079280" imgH="215640" progId="Equation.3">
                    <p:embed/>
                    <p:pic>
                      <p:nvPicPr>
                        <p:cNvPr id="11266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" y="2361"/>
                          <a:ext cx="1377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49"/>
            <p:cNvGrpSpPr>
              <a:grpSpLocks/>
            </p:cNvGrpSpPr>
            <p:nvPr/>
          </p:nvGrpSpPr>
          <p:grpSpPr bwMode="auto">
            <a:xfrm>
              <a:off x="1152" y="3600"/>
              <a:ext cx="660" cy="399"/>
              <a:chOff x="576" y="3504"/>
              <a:chExt cx="660" cy="399"/>
            </a:xfrm>
          </p:grpSpPr>
          <p:sp>
            <p:nvSpPr>
              <p:cNvPr id="11307" name="Rectangle 50"/>
              <p:cNvSpPr>
                <a:spLocks noChangeArrowheads="1"/>
              </p:cNvSpPr>
              <p:nvPr/>
            </p:nvSpPr>
            <p:spPr bwMode="auto">
              <a:xfrm>
                <a:off x="624" y="3552"/>
                <a:ext cx="480" cy="288"/>
              </a:xfrm>
              <a:prstGeom prst="rect">
                <a:avLst/>
              </a:prstGeom>
              <a:solidFill>
                <a:srgbClr val="F7FFEF"/>
              </a:solidFill>
              <a:ln w="9525">
                <a:solidFill>
                  <a:srgbClr val="F7FFE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1308" name="Rectangle 51"/>
              <p:cNvSpPr>
                <a:spLocks noChangeArrowheads="1"/>
              </p:cNvSpPr>
              <p:nvPr/>
            </p:nvSpPr>
            <p:spPr bwMode="auto">
              <a:xfrm>
                <a:off x="576" y="3504"/>
                <a:ext cx="660" cy="39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2100" b="1" dirty="0">
                    <a:solidFill>
                      <a:srgbClr val="006600"/>
                    </a:solidFill>
                    <a:latin typeface="Arial" charset="0"/>
                  </a:rPr>
                  <a:t>(0,0)</a:t>
                </a:r>
              </a:p>
            </p:txBody>
          </p:sp>
        </p:grpSp>
      </p:grpSp>
      <p:sp>
        <p:nvSpPr>
          <p:cNvPr id="8" name="Título 7">
            <a:extLst>
              <a:ext uri="{FF2B5EF4-FFF2-40B4-BE49-F238E27FC236}">
                <a16:creationId xmlns:a16="http://schemas.microsoft.com/office/drawing/2014/main" id="{2B39046D-FEFB-4FAC-BA8B-0D7D06AE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99AE8-1030-4BAC-9FB6-1CCDC6E6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 - Exercício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67AAB08-3942-476D-A7C2-50DBB107D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Encontre a solução ótima.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0" dirty="0"/>
                  <a:t>                                    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≤12</m:t>
                      </m:r>
                    </m:oMath>
                  </m:oMathPara>
                </a14:m>
                <a:endParaRPr lang="pt-BR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6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≤24</m:t>
                      </m:r>
                    </m:oMath>
                  </m:oMathPara>
                </a14:m>
                <a:endParaRPr lang="pt-BR" b="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>
                  <a:solidFill>
                    <a:schemeClr val="tx2"/>
                  </a:solidFill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67AAB08-3942-476D-A7C2-50DBB107D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97B34D-2916-4871-8B1C-20981DFB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B8664F-E174-4D81-B5DE-D6708186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D00525-AE0D-4E04-AB24-BF99A001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6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3" descr="Diagonal para cima larga"/>
          <p:cNvSpPr>
            <a:spLocks noChangeArrowheads="1"/>
          </p:cNvSpPr>
          <p:nvPr/>
        </p:nvSpPr>
        <p:spPr bwMode="auto">
          <a:xfrm>
            <a:off x="2165747" y="2530080"/>
            <a:ext cx="5332809" cy="276939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14550" y="4743451"/>
            <a:ext cx="5486400" cy="692944"/>
            <a:chOff x="432" y="3552"/>
            <a:chExt cx="5136" cy="768"/>
          </a:xfrm>
        </p:grpSpPr>
        <p:sp>
          <p:nvSpPr>
            <p:cNvPr id="14412" name="Line 5"/>
            <p:cNvSpPr>
              <a:spLocks noChangeShapeType="1"/>
            </p:cNvSpPr>
            <p:nvPr/>
          </p:nvSpPr>
          <p:spPr bwMode="auto">
            <a:xfrm flipV="1">
              <a:off x="1632" y="3552"/>
              <a:ext cx="0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13" name="Rectangle 6"/>
            <p:cNvSpPr>
              <a:spLocks noChangeArrowheads="1"/>
            </p:cNvSpPr>
            <p:nvPr/>
          </p:nvSpPr>
          <p:spPr bwMode="auto">
            <a:xfrm>
              <a:off x="432" y="3792"/>
              <a:ext cx="5136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3190876" y="4953000"/>
            <a:ext cx="540533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>
                <a:solidFill>
                  <a:srgbClr val="663300"/>
                </a:solidFill>
              </a:rPr>
              <a:t>(0,0)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165749" y="2487217"/>
            <a:ext cx="1896665" cy="2693194"/>
            <a:chOff x="480" y="1056"/>
            <a:chExt cx="1776" cy="2977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480" y="1056"/>
              <a:ext cx="1776" cy="2977"/>
              <a:chOff x="480" y="1056"/>
              <a:chExt cx="1776" cy="2977"/>
            </a:xfrm>
          </p:grpSpPr>
          <p:sp>
            <p:nvSpPr>
              <p:cNvPr id="14410" name="Rectangle 10"/>
              <p:cNvSpPr>
                <a:spLocks noChangeArrowheads="1"/>
              </p:cNvSpPr>
              <p:nvPr/>
            </p:nvSpPr>
            <p:spPr bwMode="auto">
              <a:xfrm>
                <a:off x="480" y="1056"/>
                <a:ext cx="1536" cy="27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411" name="Line 11"/>
              <p:cNvSpPr>
                <a:spLocks noChangeShapeType="1"/>
              </p:cNvSpPr>
              <p:nvPr/>
            </p:nvSpPr>
            <p:spPr bwMode="auto">
              <a:xfrm>
                <a:off x="2001" y="4032"/>
                <a:ext cx="255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14409" name="Line 12"/>
            <p:cNvSpPr>
              <a:spLocks noChangeShapeType="1"/>
            </p:cNvSpPr>
            <p:nvPr/>
          </p:nvSpPr>
          <p:spPr bwMode="auto">
            <a:xfrm flipV="1">
              <a:off x="1644" y="3552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14347" name="Oval 13"/>
          <p:cNvSpPr>
            <a:spLocks noChangeArrowheads="1"/>
          </p:cNvSpPr>
          <p:nvPr/>
        </p:nvSpPr>
        <p:spPr bwMode="auto">
          <a:xfrm>
            <a:off x="3762376" y="4910138"/>
            <a:ext cx="88106" cy="8691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48" name="Line 14"/>
          <p:cNvSpPr>
            <a:spLocks noChangeShapeType="1"/>
          </p:cNvSpPr>
          <p:nvPr/>
        </p:nvSpPr>
        <p:spPr bwMode="auto">
          <a:xfrm flipH="1">
            <a:off x="3755232" y="4607719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49" name="Line 15"/>
          <p:cNvSpPr>
            <a:spLocks noChangeShapeType="1"/>
          </p:cNvSpPr>
          <p:nvPr/>
        </p:nvSpPr>
        <p:spPr bwMode="auto">
          <a:xfrm flipH="1">
            <a:off x="3755232" y="4261247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50" name="Line 16"/>
          <p:cNvSpPr>
            <a:spLocks noChangeShapeType="1"/>
          </p:cNvSpPr>
          <p:nvPr/>
        </p:nvSpPr>
        <p:spPr bwMode="auto">
          <a:xfrm flipV="1">
            <a:off x="4282679" y="4910138"/>
            <a:ext cx="0" cy="86916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51" name="Line 17"/>
          <p:cNvSpPr>
            <a:spLocks noChangeShapeType="1"/>
          </p:cNvSpPr>
          <p:nvPr/>
        </p:nvSpPr>
        <p:spPr bwMode="auto">
          <a:xfrm flipV="1">
            <a:off x="4795838" y="4910138"/>
            <a:ext cx="0" cy="86916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52" name="Line 18"/>
          <p:cNvSpPr>
            <a:spLocks noChangeShapeType="1"/>
          </p:cNvSpPr>
          <p:nvPr/>
        </p:nvSpPr>
        <p:spPr bwMode="auto">
          <a:xfrm flipV="1">
            <a:off x="5308997" y="4910138"/>
            <a:ext cx="0" cy="86916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53" name="Rectangle 19" descr="Diagonal para cima larga"/>
          <p:cNvSpPr>
            <a:spLocks noChangeArrowheads="1"/>
          </p:cNvSpPr>
          <p:nvPr/>
        </p:nvSpPr>
        <p:spPr bwMode="auto">
          <a:xfrm>
            <a:off x="3547838" y="4481953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1</a:t>
            </a:r>
          </a:p>
        </p:txBody>
      </p:sp>
      <p:sp>
        <p:nvSpPr>
          <p:cNvPr id="14354" name="Rectangle 20" descr="Diagonal para cima larga"/>
          <p:cNvSpPr>
            <a:spLocks noChangeArrowheads="1"/>
          </p:cNvSpPr>
          <p:nvPr/>
        </p:nvSpPr>
        <p:spPr bwMode="auto">
          <a:xfrm>
            <a:off x="3527597" y="4135481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2</a:t>
            </a:r>
          </a:p>
        </p:txBody>
      </p:sp>
      <p:sp>
        <p:nvSpPr>
          <p:cNvPr id="14355" name="Rectangle 21" descr="Diagonal para cima larga"/>
          <p:cNvSpPr>
            <a:spLocks noChangeArrowheads="1"/>
          </p:cNvSpPr>
          <p:nvPr/>
        </p:nvSpPr>
        <p:spPr bwMode="auto">
          <a:xfrm>
            <a:off x="3578793" y="4914150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0</a:t>
            </a:r>
          </a:p>
        </p:txBody>
      </p:sp>
      <p:sp>
        <p:nvSpPr>
          <p:cNvPr id="14356" name="Rectangle 22" descr="Diagonal para cima larga"/>
          <p:cNvSpPr>
            <a:spLocks noChangeArrowheads="1"/>
          </p:cNvSpPr>
          <p:nvPr/>
        </p:nvSpPr>
        <p:spPr bwMode="auto">
          <a:xfrm>
            <a:off x="416339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1</a:t>
            </a:r>
          </a:p>
        </p:txBody>
      </p:sp>
      <p:sp>
        <p:nvSpPr>
          <p:cNvPr id="14357" name="Rectangle 23" descr="Diagonal para cima larga"/>
          <p:cNvSpPr>
            <a:spLocks noChangeArrowheads="1"/>
          </p:cNvSpPr>
          <p:nvPr/>
        </p:nvSpPr>
        <p:spPr bwMode="auto">
          <a:xfrm>
            <a:off x="467774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2</a:t>
            </a:r>
          </a:p>
        </p:txBody>
      </p:sp>
      <p:sp>
        <p:nvSpPr>
          <p:cNvPr id="14358" name="Rectangle 24" descr="Diagonal para cima larga"/>
          <p:cNvSpPr>
            <a:spLocks noChangeArrowheads="1"/>
          </p:cNvSpPr>
          <p:nvPr/>
        </p:nvSpPr>
        <p:spPr bwMode="auto">
          <a:xfrm>
            <a:off x="517423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3</a:t>
            </a:r>
          </a:p>
        </p:txBody>
      </p:sp>
      <p:sp>
        <p:nvSpPr>
          <p:cNvPr id="14359" name="Rectangle 25" descr="Diagonal para cima larga"/>
          <p:cNvSpPr>
            <a:spLocks noChangeArrowheads="1"/>
          </p:cNvSpPr>
          <p:nvPr/>
        </p:nvSpPr>
        <p:spPr bwMode="auto">
          <a:xfrm>
            <a:off x="568858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4</a:t>
            </a:r>
          </a:p>
        </p:txBody>
      </p:sp>
      <p:sp>
        <p:nvSpPr>
          <p:cNvPr id="14360" name="Rectangle 26" descr="Diagonal para cima larga"/>
          <p:cNvSpPr>
            <a:spLocks noChangeArrowheads="1"/>
          </p:cNvSpPr>
          <p:nvPr/>
        </p:nvSpPr>
        <p:spPr bwMode="auto">
          <a:xfrm>
            <a:off x="6230316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5</a:t>
            </a:r>
          </a:p>
        </p:txBody>
      </p:sp>
      <p:sp>
        <p:nvSpPr>
          <p:cNvPr id="14361" name="Rectangle 27" descr="Diagonal para cima larga"/>
          <p:cNvSpPr>
            <a:spLocks noChangeArrowheads="1"/>
          </p:cNvSpPr>
          <p:nvPr/>
        </p:nvSpPr>
        <p:spPr bwMode="auto">
          <a:xfrm>
            <a:off x="6641081" y="4942725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6</a:t>
            </a:r>
          </a:p>
        </p:txBody>
      </p:sp>
      <p:sp>
        <p:nvSpPr>
          <p:cNvPr id="14362" name="Line 28"/>
          <p:cNvSpPr>
            <a:spLocks noChangeShapeType="1"/>
          </p:cNvSpPr>
          <p:nvPr/>
        </p:nvSpPr>
        <p:spPr bwMode="auto">
          <a:xfrm>
            <a:off x="3806429" y="4953000"/>
            <a:ext cx="3076575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63" name="Line 29"/>
          <p:cNvSpPr>
            <a:spLocks noChangeShapeType="1"/>
          </p:cNvSpPr>
          <p:nvPr/>
        </p:nvSpPr>
        <p:spPr bwMode="auto">
          <a:xfrm flipV="1">
            <a:off x="6780610" y="4895851"/>
            <a:ext cx="0" cy="111919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3652839" y="2919414"/>
            <a:ext cx="3127772" cy="2207419"/>
            <a:chOff x="1872" y="1735"/>
            <a:chExt cx="2928" cy="2275"/>
          </a:xfrm>
        </p:grpSpPr>
        <p:sp>
          <p:nvSpPr>
            <p:cNvPr id="14405" name="Freeform 31"/>
            <p:cNvSpPr>
              <a:spLocks/>
            </p:cNvSpPr>
            <p:nvPr/>
          </p:nvSpPr>
          <p:spPr bwMode="auto">
            <a:xfrm>
              <a:off x="3360" y="3252"/>
              <a:ext cx="1440" cy="580"/>
            </a:xfrm>
            <a:custGeom>
              <a:avLst/>
              <a:gdLst>
                <a:gd name="T0" fmla="*/ 0 w 1440"/>
                <a:gd name="T1" fmla="*/ 0 h 624"/>
                <a:gd name="T2" fmla="*/ 528 w 1440"/>
                <a:gd name="T3" fmla="*/ 624 h 624"/>
                <a:gd name="T4" fmla="*/ 1440 w 1440"/>
                <a:gd name="T5" fmla="*/ 624 h 624"/>
                <a:gd name="T6" fmla="*/ 0 w 1440"/>
                <a:gd name="T7" fmla="*/ 0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0"/>
                <a:gd name="T13" fmla="*/ 0 h 624"/>
                <a:gd name="T14" fmla="*/ 1440 w 1440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0" h="624">
                  <a:moveTo>
                    <a:pt x="0" y="0"/>
                  </a:moveTo>
                  <a:lnTo>
                    <a:pt x="528" y="624"/>
                  </a:lnTo>
                  <a:lnTo>
                    <a:pt x="1440" y="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6" name="Line 32"/>
            <p:cNvSpPr>
              <a:spLocks noChangeShapeType="1"/>
            </p:cNvSpPr>
            <p:nvPr/>
          </p:nvSpPr>
          <p:spPr bwMode="auto">
            <a:xfrm rot="1265349" flipH="1">
              <a:off x="1872" y="1735"/>
              <a:ext cx="96" cy="17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7" name="Line 33"/>
            <p:cNvSpPr>
              <a:spLocks noChangeShapeType="1"/>
            </p:cNvSpPr>
            <p:nvPr/>
          </p:nvSpPr>
          <p:spPr bwMode="auto">
            <a:xfrm rot="1265349" flipH="1">
              <a:off x="3744" y="3832"/>
              <a:ext cx="96" cy="17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14365" name="Line 34"/>
          <p:cNvSpPr>
            <a:spLocks noChangeShapeType="1"/>
          </p:cNvSpPr>
          <p:nvPr/>
        </p:nvSpPr>
        <p:spPr bwMode="auto">
          <a:xfrm flipH="1">
            <a:off x="3755232" y="2919413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66" name="Line 35"/>
          <p:cNvSpPr>
            <a:spLocks noChangeShapeType="1"/>
          </p:cNvSpPr>
          <p:nvPr/>
        </p:nvSpPr>
        <p:spPr bwMode="auto">
          <a:xfrm flipH="1">
            <a:off x="3755232" y="3870722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67" name="Rectangle 36" descr="Diagonal para cima larga"/>
          <p:cNvSpPr>
            <a:spLocks noChangeArrowheads="1"/>
          </p:cNvSpPr>
          <p:nvPr/>
        </p:nvSpPr>
        <p:spPr bwMode="auto">
          <a:xfrm>
            <a:off x="3507972" y="3746147"/>
            <a:ext cx="296876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3 </a:t>
            </a:r>
          </a:p>
        </p:txBody>
      </p:sp>
      <p:sp>
        <p:nvSpPr>
          <p:cNvPr id="14368" name="Text Box 37"/>
          <p:cNvSpPr txBox="1">
            <a:spLocks noChangeArrowheads="1"/>
          </p:cNvSpPr>
          <p:nvPr/>
        </p:nvSpPr>
        <p:spPr bwMode="auto">
          <a:xfrm>
            <a:off x="3294460" y="2400300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14369" name="Line 38"/>
          <p:cNvSpPr>
            <a:spLocks noChangeShapeType="1"/>
          </p:cNvSpPr>
          <p:nvPr/>
        </p:nvSpPr>
        <p:spPr bwMode="auto">
          <a:xfrm flipH="1">
            <a:off x="3755232" y="2572941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2832498" y="4729162"/>
            <a:ext cx="4139803" cy="263129"/>
            <a:chOff x="1419" y="3252"/>
            <a:chExt cx="3477" cy="221"/>
          </a:xfrm>
        </p:grpSpPr>
        <p:sp>
          <p:nvSpPr>
            <p:cNvPr id="14404" name="Line 40"/>
            <p:cNvSpPr>
              <a:spLocks noChangeShapeType="1"/>
            </p:cNvSpPr>
            <p:nvPr/>
          </p:nvSpPr>
          <p:spPr bwMode="auto">
            <a:xfrm flipH="1">
              <a:off x="1893" y="3440"/>
              <a:ext cx="300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4341" name="Object 41"/>
            <p:cNvGraphicFramePr>
              <a:graphicFrameLocks noChangeAspect="1"/>
            </p:cNvGraphicFramePr>
            <p:nvPr/>
          </p:nvGraphicFramePr>
          <p:xfrm>
            <a:off x="1419" y="3252"/>
            <a:ext cx="459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06080" imgH="215640" progId="Equation.3">
                    <p:embed/>
                  </p:oleObj>
                </mc:Choice>
                <mc:Fallback>
                  <p:oleObj name="Equation" r:id="rId2" imgW="406080" imgH="215640" progId="Equation.3">
                    <p:embed/>
                    <p:pic>
                      <p:nvPicPr>
                        <p:cNvPr id="14341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9" y="3252"/>
                          <a:ext cx="459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42"/>
          <p:cNvGrpSpPr>
            <a:grpSpLocks/>
          </p:cNvGrpSpPr>
          <p:nvPr/>
        </p:nvGrpSpPr>
        <p:grpSpPr bwMode="auto">
          <a:xfrm>
            <a:off x="3806430" y="2789635"/>
            <a:ext cx="645319" cy="2637234"/>
            <a:chOff x="2016" y="1601"/>
            <a:chExt cx="604" cy="2719"/>
          </a:xfrm>
        </p:grpSpPr>
        <p:sp>
          <p:nvSpPr>
            <p:cNvPr id="14403" name="Line 43"/>
            <p:cNvSpPr>
              <a:spLocks noChangeShapeType="1"/>
            </p:cNvSpPr>
            <p:nvPr/>
          </p:nvSpPr>
          <p:spPr bwMode="auto">
            <a:xfrm>
              <a:off x="2016" y="1601"/>
              <a:ext cx="0" cy="24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4340" name="Object 44"/>
            <p:cNvGraphicFramePr>
              <a:graphicFrameLocks noChangeAspect="1"/>
            </p:cNvGraphicFramePr>
            <p:nvPr/>
          </p:nvGraphicFramePr>
          <p:xfrm>
            <a:off x="2064" y="4014"/>
            <a:ext cx="55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93480" imgH="215640" progId="Equation.3">
                    <p:embed/>
                  </p:oleObj>
                </mc:Choice>
                <mc:Fallback>
                  <p:oleObj name="Equation" r:id="rId4" imgW="393480" imgH="215640" progId="Equation.3">
                    <p:embed/>
                    <p:pic>
                      <p:nvPicPr>
                        <p:cNvPr id="1434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4014"/>
                          <a:ext cx="55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72" name="Text Box 45"/>
          <p:cNvSpPr txBox="1">
            <a:spLocks noChangeArrowheads="1"/>
          </p:cNvSpPr>
          <p:nvPr/>
        </p:nvSpPr>
        <p:spPr bwMode="auto">
          <a:xfrm>
            <a:off x="6730603" y="5054203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</a:t>
            </a:r>
            <a:endParaRPr lang="pt-BR" sz="1350" b="1">
              <a:solidFill>
                <a:srgbClr val="663300"/>
              </a:solidFill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3405188" y="2482454"/>
            <a:ext cx="4152900" cy="2781300"/>
            <a:chOff x="1900" y="1365"/>
            <a:chExt cx="3488" cy="2336"/>
          </a:xfrm>
        </p:grpSpPr>
        <p:sp>
          <p:nvSpPr>
            <p:cNvPr id="14398" name="Line 47"/>
            <p:cNvSpPr>
              <a:spLocks noChangeShapeType="1"/>
            </p:cNvSpPr>
            <p:nvPr/>
          </p:nvSpPr>
          <p:spPr bwMode="auto">
            <a:xfrm rot="21239344" flipH="1">
              <a:off x="4611" y="3442"/>
              <a:ext cx="129" cy="186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399" name="Line 48"/>
            <p:cNvSpPr>
              <a:spLocks noChangeShapeType="1"/>
            </p:cNvSpPr>
            <p:nvPr/>
          </p:nvSpPr>
          <p:spPr bwMode="auto">
            <a:xfrm rot="21239344" flipH="1">
              <a:off x="2114" y="2529"/>
              <a:ext cx="129" cy="187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0" name="Freeform 49"/>
            <p:cNvSpPr>
              <a:spLocks/>
            </p:cNvSpPr>
            <p:nvPr/>
          </p:nvSpPr>
          <p:spPr bwMode="auto">
            <a:xfrm>
              <a:off x="1900" y="1584"/>
              <a:ext cx="3144" cy="1974"/>
            </a:xfrm>
            <a:custGeom>
              <a:avLst/>
              <a:gdLst>
                <a:gd name="T0" fmla="*/ 0 w 3504"/>
                <a:gd name="T1" fmla="*/ 1056 h 2544"/>
                <a:gd name="T2" fmla="*/ 3504 w 3504"/>
                <a:gd name="T3" fmla="*/ 2544 h 2544"/>
                <a:gd name="T4" fmla="*/ 3504 w 3504"/>
                <a:gd name="T5" fmla="*/ 0 h 2544"/>
                <a:gd name="T6" fmla="*/ 0 w 3504"/>
                <a:gd name="T7" fmla="*/ 0 h 2544"/>
                <a:gd name="T8" fmla="*/ 0 w 3504"/>
                <a:gd name="T9" fmla="*/ 1056 h 25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04"/>
                <a:gd name="T16" fmla="*/ 0 h 2544"/>
                <a:gd name="T17" fmla="*/ 3504 w 3504"/>
                <a:gd name="T18" fmla="*/ 2544 h 25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04" h="2544">
                  <a:moveTo>
                    <a:pt x="0" y="1056"/>
                  </a:moveTo>
                  <a:lnTo>
                    <a:pt x="3504" y="2544"/>
                  </a:lnTo>
                  <a:lnTo>
                    <a:pt x="3504" y="0"/>
                  </a:lnTo>
                  <a:lnTo>
                    <a:pt x="0" y="0"/>
                  </a:lnTo>
                  <a:lnTo>
                    <a:pt x="0" y="1056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1" name="Rectangle 50"/>
            <p:cNvSpPr>
              <a:spLocks noChangeArrowheads="1"/>
            </p:cNvSpPr>
            <p:nvPr/>
          </p:nvSpPr>
          <p:spPr bwMode="auto">
            <a:xfrm>
              <a:off x="4957" y="1365"/>
              <a:ext cx="431" cy="2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2" name="Rectangle 51"/>
            <p:cNvSpPr>
              <a:spLocks noChangeArrowheads="1"/>
            </p:cNvSpPr>
            <p:nvPr/>
          </p:nvSpPr>
          <p:spPr bwMode="auto">
            <a:xfrm>
              <a:off x="2244" y="1365"/>
              <a:ext cx="2929" cy="2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3139680" y="3750470"/>
            <a:ext cx="4354115" cy="1240775"/>
            <a:chOff x="1392" y="2592"/>
            <a:chExt cx="4076" cy="1278"/>
          </a:xfrm>
        </p:grpSpPr>
        <p:sp>
          <p:nvSpPr>
            <p:cNvPr id="14393" name="Line 53"/>
            <p:cNvSpPr>
              <a:spLocks noChangeShapeType="1"/>
            </p:cNvSpPr>
            <p:nvPr/>
          </p:nvSpPr>
          <p:spPr bwMode="auto">
            <a:xfrm>
              <a:off x="2020" y="2729"/>
              <a:ext cx="2736" cy="1092"/>
            </a:xfrm>
            <a:prstGeom prst="line">
              <a:avLst/>
            </a:prstGeom>
            <a:noFill/>
            <a:ln w="254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394" name="Text Box 54"/>
            <p:cNvSpPr txBox="1">
              <a:spLocks noChangeArrowheads="1"/>
            </p:cNvSpPr>
            <p:nvPr/>
          </p:nvSpPr>
          <p:spPr bwMode="auto">
            <a:xfrm>
              <a:off x="1392" y="2592"/>
              <a:ext cx="506" cy="3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>
                  <a:solidFill>
                    <a:srgbClr val="663300"/>
                  </a:solidFill>
                </a:rPr>
                <a:t>(0,3)</a:t>
              </a:r>
            </a:p>
          </p:txBody>
        </p:sp>
        <p:sp>
          <p:nvSpPr>
            <p:cNvPr id="14395" name="Oval 55"/>
            <p:cNvSpPr>
              <a:spLocks noChangeArrowheads="1"/>
            </p:cNvSpPr>
            <p:nvPr/>
          </p:nvSpPr>
          <p:spPr bwMode="auto">
            <a:xfrm>
              <a:off x="4757" y="3781"/>
              <a:ext cx="81" cy="89"/>
            </a:xfrm>
            <a:prstGeom prst="ellipse">
              <a:avLst/>
            </a:prstGeom>
            <a:solidFill>
              <a:srgbClr val="006600"/>
            </a:solidFill>
            <a:ln w="127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396" name="Text Box 56"/>
            <p:cNvSpPr txBox="1">
              <a:spLocks noChangeArrowheads="1"/>
            </p:cNvSpPr>
            <p:nvPr/>
          </p:nvSpPr>
          <p:spPr bwMode="auto">
            <a:xfrm>
              <a:off x="4756" y="3561"/>
              <a:ext cx="506" cy="3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>
                  <a:solidFill>
                    <a:srgbClr val="663300"/>
                  </a:solidFill>
                </a:rPr>
                <a:t>(6,0)</a:t>
              </a:r>
            </a:p>
          </p:txBody>
        </p:sp>
        <p:graphicFrame>
          <p:nvGraphicFramePr>
            <p:cNvPr id="14339" name="Object 57"/>
            <p:cNvGraphicFramePr>
              <a:graphicFrameLocks noChangeAspect="1"/>
            </p:cNvGraphicFramePr>
            <p:nvPr/>
          </p:nvGraphicFramePr>
          <p:xfrm>
            <a:off x="4228" y="3225"/>
            <a:ext cx="124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888840" imgH="215640" progId="Equation.3">
                    <p:embed/>
                  </p:oleObj>
                </mc:Choice>
                <mc:Fallback>
                  <p:oleObj name="Equation" r:id="rId6" imgW="888840" imgH="215640" progId="Equation.3">
                    <p:embed/>
                    <p:pic>
                      <p:nvPicPr>
                        <p:cNvPr id="14339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8" y="3225"/>
                          <a:ext cx="124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7" name="Oval 58"/>
            <p:cNvSpPr>
              <a:spLocks noChangeArrowheads="1"/>
            </p:cNvSpPr>
            <p:nvPr/>
          </p:nvSpPr>
          <p:spPr bwMode="auto">
            <a:xfrm>
              <a:off x="1968" y="2688"/>
              <a:ext cx="81" cy="89"/>
            </a:xfrm>
            <a:prstGeom prst="ellipse">
              <a:avLst/>
            </a:prstGeom>
            <a:solidFill>
              <a:srgbClr val="006600"/>
            </a:solidFill>
            <a:ln w="127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14375" name="Line 59"/>
          <p:cNvSpPr>
            <a:spLocks noChangeShapeType="1"/>
          </p:cNvSpPr>
          <p:nvPr/>
        </p:nvSpPr>
        <p:spPr bwMode="auto">
          <a:xfrm flipV="1">
            <a:off x="3806429" y="2486025"/>
            <a:ext cx="0" cy="100013"/>
          </a:xfrm>
          <a:prstGeom prst="line">
            <a:avLst/>
          </a:prstGeom>
          <a:noFill/>
          <a:ln w="9525">
            <a:solidFill>
              <a:srgbClr val="0066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4376" name="Line 60"/>
          <p:cNvSpPr>
            <a:spLocks noChangeShapeType="1"/>
          </p:cNvSpPr>
          <p:nvPr/>
        </p:nvSpPr>
        <p:spPr bwMode="auto">
          <a:xfrm>
            <a:off x="6686551" y="4954191"/>
            <a:ext cx="350044" cy="0"/>
          </a:xfrm>
          <a:prstGeom prst="line">
            <a:avLst/>
          </a:prstGeom>
          <a:noFill/>
          <a:ln w="9525">
            <a:solidFill>
              <a:srgbClr val="0066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4377" name="Line 61"/>
          <p:cNvSpPr>
            <a:spLocks noChangeShapeType="1"/>
          </p:cNvSpPr>
          <p:nvPr/>
        </p:nvSpPr>
        <p:spPr bwMode="auto">
          <a:xfrm flipH="1">
            <a:off x="3806429" y="2572941"/>
            <a:ext cx="0" cy="2380059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10" name="Group 62"/>
          <p:cNvGrpSpPr>
            <a:grpSpLocks/>
          </p:cNvGrpSpPr>
          <p:nvPr/>
        </p:nvGrpSpPr>
        <p:grpSpPr bwMode="auto">
          <a:xfrm>
            <a:off x="3136107" y="2746773"/>
            <a:ext cx="3261598" cy="2505478"/>
            <a:chOff x="1388" y="1557"/>
            <a:chExt cx="3054" cy="2583"/>
          </a:xfrm>
        </p:grpSpPr>
        <p:grpSp>
          <p:nvGrpSpPr>
            <p:cNvPr id="11" name="Group 63"/>
            <p:cNvGrpSpPr>
              <a:grpSpLocks/>
            </p:cNvGrpSpPr>
            <p:nvPr/>
          </p:nvGrpSpPr>
          <p:grpSpPr bwMode="auto">
            <a:xfrm>
              <a:off x="1388" y="1557"/>
              <a:ext cx="3054" cy="2583"/>
              <a:chOff x="1388" y="1557"/>
              <a:chExt cx="3054" cy="2583"/>
            </a:xfrm>
          </p:grpSpPr>
          <p:sp>
            <p:nvSpPr>
              <p:cNvPr id="14387" name="Line 64"/>
              <p:cNvSpPr>
                <a:spLocks noChangeShapeType="1"/>
              </p:cNvSpPr>
              <p:nvPr/>
            </p:nvSpPr>
            <p:spPr bwMode="auto">
              <a:xfrm flipH="1" flipV="1">
                <a:off x="2001" y="1735"/>
                <a:ext cx="1882" cy="2097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388" name="Text Box 65"/>
              <p:cNvSpPr txBox="1">
                <a:spLocks noChangeArrowheads="1"/>
              </p:cNvSpPr>
              <p:nvPr/>
            </p:nvSpPr>
            <p:spPr bwMode="auto">
              <a:xfrm>
                <a:off x="3936" y="3831"/>
                <a:ext cx="506" cy="30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>
                    <a:solidFill>
                      <a:srgbClr val="663300"/>
                    </a:solidFill>
                  </a:rPr>
                  <a:t>(4,0)</a:t>
                </a:r>
              </a:p>
            </p:txBody>
          </p:sp>
          <p:sp>
            <p:nvSpPr>
              <p:cNvPr id="14389" name="Oval 66"/>
              <p:cNvSpPr>
                <a:spLocks noChangeArrowheads="1"/>
              </p:cNvSpPr>
              <p:nvPr/>
            </p:nvSpPr>
            <p:spPr bwMode="auto">
              <a:xfrm>
                <a:off x="3850" y="3773"/>
                <a:ext cx="80" cy="90"/>
              </a:xfrm>
              <a:prstGeom prst="ellipse">
                <a:avLst/>
              </a:prstGeom>
              <a:solidFill>
                <a:srgbClr val="006600"/>
              </a:solidFill>
              <a:ln w="127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390" name="Oval 67"/>
              <p:cNvSpPr>
                <a:spLocks noChangeArrowheads="1"/>
              </p:cNvSpPr>
              <p:nvPr/>
            </p:nvSpPr>
            <p:spPr bwMode="auto">
              <a:xfrm>
                <a:off x="1968" y="1691"/>
                <a:ext cx="80" cy="89"/>
              </a:xfrm>
              <a:prstGeom prst="ellipse">
                <a:avLst/>
              </a:prstGeom>
              <a:solidFill>
                <a:srgbClr val="006600"/>
              </a:solidFill>
              <a:ln w="127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391" name="Line 68"/>
              <p:cNvSpPr>
                <a:spLocks noChangeShapeType="1"/>
              </p:cNvSpPr>
              <p:nvPr/>
            </p:nvSpPr>
            <p:spPr bwMode="auto">
              <a:xfrm flipV="1">
                <a:off x="3902" y="3787"/>
                <a:ext cx="0" cy="8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392" name="Text Box 69"/>
              <p:cNvSpPr txBox="1">
                <a:spLocks noChangeArrowheads="1"/>
              </p:cNvSpPr>
              <p:nvPr/>
            </p:nvSpPr>
            <p:spPr bwMode="auto">
              <a:xfrm>
                <a:off x="1388" y="1557"/>
                <a:ext cx="506" cy="30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>
                    <a:solidFill>
                      <a:srgbClr val="663300"/>
                    </a:solidFill>
                  </a:rPr>
                  <a:t>(0,6)</a:t>
                </a:r>
              </a:p>
            </p:txBody>
          </p:sp>
        </p:grpSp>
        <p:graphicFrame>
          <p:nvGraphicFramePr>
            <p:cNvPr id="14338" name="Object 70"/>
            <p:cNvGraphicFramePr>
              <a:graphicFrameLocks noChangeAspect="1"/>
            </p:cNvGraphicFramePr>
            <p:nvPr/>
          </p:nvGraphicFramePr>
          <p:xfrm>
            <a:off x="2448" y="1944"/>
            <a:ext cx="1344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901440" imgH="215640" progId="Equation.3">
                    <p:embed/>
                  </p:oleObj>
                </mc:Choice>
                <mc:Fallback>
                  <p:oleObj name="Equation" r:id="rId8" imgW="901440" imgH="215640" progId="Equation.3">
                    <p:embed/>
                    <p:pic>
                      <p:nvPicPr>
                        <p:cNvPr id="14338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1944"/>
                          <a:ext cx="1344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79" name="Rectangle 71" descr="Diagonal para cima larga"/>
          <p:cNvSpPr>
            <a:spLocks noChangeArrowheads="1"/>
          </p:cNvSpPr>
          <p:nvPr/>
        </p:nvSpPr>
        <p:spPr bwMode="auto">
          <a:xfrm>
            <a:off x="3527597" y="3138928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5</a:t>
            </a:r>
          </a:p>
        </p:txBody>
      </p:sp>
      <p:sp>
        <p:nvSpPr>
          <p:cNvPr id="14380" name="Line 72"/>
          <p:cNvSpPr>
            <a:spLocks noChangeShapeType="1"/>
          </p:cNvSpPr>
          <p:nvPr/>
        </p:nvSpPr>
        <p:spPr bwMode="auto">
          <a:xfrm flipH="1">
            <a:off x="3755232" y="3568304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81" name="Line 73"/>
          <p:cNvSpPr>
            <a:spLocks noChangeShapeType="1"/>
          </p:cNvSpPr>
          <p:nvPr/>
        </p:nvSpPr>
        <p:spPr bwMode="auto">
          <a:xfrm flipH="1">
            <a:off x="3755232" y="3265885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82" name="Rectangle 74" descr="Diagonal para cima larga"/>
          <p:cNvSpPr>
            <a:spLocks noChangeArrowheads="1"/>
          </p:cNvSpPr>
          <p:nvPr/>
        </p:nvSpPr>
        <p:spPr bwMode="auto">
          <a:xfrm>
            <a:off x="3527597" y="3441347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dirty="0">
                <a:solidFill>
                  <a:srgbClr val="663300"/>
                </a:solidFill>
              </a:rPr>
              <a:t>4</a:t>
            </a:r>
          </a:p>
        </p:txBody>
      </p:sp>
      <p:sp>
        <p:nvSpPr>
          <p:cNvPr id="14383" name="Rectangle 75" descr="Diagonal para cima larga"/>
          <p:cNvSpPr>
            <a:spLocks noChangeArrowheads="1"/>
          </p:cNvSpPr>
          <p:nvPr/>
        </p:nvSpPr>
        <p:spPr bwMode="auto">
          <a:xfrm>
            <a:off x="3527597" y="2793647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6</a:t>
            </a:r>
          </a:p>
        </p:txBody>
      </p:sp>
      <p:sp>
        <p:nvSpPr>
          <p:cNvPr id="14384" name="Line 76"/>
          <p:cNvSpPr>
            <a:spLocks noChangeShapeType="1"/>
          </p:cNvSpPr>
          <p:nvPr/>
        </p:nvSpPr>
        <p:spPr bwMode="auto">
          <a:xfrm flipV="1">
            <a:off x="6334125" y="4895850"/>
            <a:ext cx="0" cy="85725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85" name="Rectangle 77" descr="Diagonal para cima larga"/>
          <p:cNvSpPr>
            <a:spLocks noChangeArrowheads="1"/>
          </p:cNvSpPr>
          <p:nvPr/>
        </p:nvSpPr>
        <p:spPr bwMode="auto">
          <a:xfrm>
            <a:off x="3527597" y="244836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7</a:t>
            </a: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16848605-12EB-4D2E-A70B-EEDAD6AB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 - Exercício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Freeform 2" descr="Wide upward diagonal"/>
          <p:cNvSpPr>
            <a:spLocks/>
          </p:cNvSpPr>
          <p:nvPr/>
        </p:nvSpPr>
        <p:spPr bwMode="auto">
          <a:xfrm>
            <a:off x="3821906" y="3914775"/>
            <a:ext cx="1971675" cy="1028700"/>
          </a:xfrm>
          <a:custGeom>
            <a:avLst/>
            <a:gdLst>
              <a:gd name="T0" fmla="*/ 0 w 1656"/>
              <a:gd name="T1" fmla="*/ 0 h 864"/>
              <a:gd name="T2" fmla="*/ 1244 w 1656"/>
              <a:gd name="T3" fmla="*/ 422 h 864"/>
              <a:gd name="T4" fmla="*/ 1656 w 1656"/>
              <a:gd name="T5" fmla="*/ 864 h 864"/>
              <a:gd name="T6" fmla="*/ 0 w 1656"/>
              <a:gd name="T7" fmla="*/ 864 h 864"/>
              <a:gd name="T8" fmla="*/ 0 w 1656"/>
              <a:gd name="T9" fmla="*/ 0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6"/>
              <a:gd name="T16" fmla="*/ 0 h 864"/>
              <a:gd name="T17" fmla="*/ 1656 w 1656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6" h="864">
                <a:moveTo>
                  <a:pt x="0" y="0"/>
                </a:moveTo>
                <a:lnTo>
                  <a:pt x="1244" y="422"/>
                </a:lnTo>
                <a:lnTo>
                  <a:pt x="1656" y="864"/>
                </a:lnTo>
                <a:lnTo>
                  <a:pt x="0" y="86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noFill/>
            <a:round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3762376" y="4910138"/>
            <a:ext cx="88106" cy="8691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68" name="Line 5"/>
          <p:cNvSpPr>
            <a:spLocks noChangeShapeType="1"/>
          </p:cNvSpPr>
          <p:nvPr/>
        </p:nvSpPr>
        <p:spPr bwMode="auto">
          <a:xfrm flipH="1">
            <a:off x="3755232" y="4607719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 flipH="1">
            <a:off x="3755232" y="4261247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70" name="Line 7"/>
          <p:cNvSpPr>
            <a:spLocks noChangeShapeType="1"/>
          </p:cNvSpPr>
          <p:nvPr/>
        </p:nvSpPr>
        <p:spPr bwMode="auto">
          <a:xfrm flipV="1">
            <a:off x="4282679" y="4910138"/>
            <a:ext cx="0" cy="8691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V="1">
            <a:off x="4795838" y="4910138"/>
            <a:ext cx="0" cy="8691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72" name="Line 9"/>
          <p:cNvSpPr>
            <a:spLocks noChangeShapeType="1"/>
          </p:cNvSpPr>
          <p:nvPr/>
        </p:nvSpPr>
        <p:spPr bwMode="auto">
          <a:xfrm flipV="1">
            <a:off x="5308997" y="4910138"/>
            <a:ext cx="0" cy="8691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73" name="Rectangle 10" descr="Diagonal para cima larga"/>
          <p:cNvSpPr>
            <a:spLocks noChangeArrowheads="1"/>
          </p:cNvSpPr>
          <p:nvPr/>
        </p:nvSpPr>
        <p:spPr bwMode="auto">
          <a:xfrm>
            <a:off x="3547838" y="4481953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1</a:t>
            </a:r>
          </a:p>
        </p:txBody>
      </p:sp>
      <p:sp>
        <p:nvSpPr>
          <p:cNvPr id="15374" name="Rectangle 11" descr="Diagonal para cima larga"/>
          <p:cNvSpPr>
            <a:spLocks noChangeArrowheads="1"/>
          </p:cNvSpPr>
          <p:nvPr/>
        </p:nvSpPr>
        <p:spPr bwMode="auto">
          <a:xfrm>
            <a:off x="3527597" y="4135481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2</a:t>
            </a:r>
          </a:p>
        </p:txBody>
      </p:sp>
      <p:sp>
        <p:nvSpPr>
          <p:cNvPr id="15375" name="Rectangle 12" descr="Diagonal para cima larga"/>
          <p:cNvSpPr>
            <a:spLocks noChangeArrowheads="1"/>
          </p:cNvSpPr>
          <p:nvPr/>
        </p:nvSpPr>
        <p:spPr bwMode="auto">
          <a:xfrm>
            <a:off x="3578793" y="4914150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0</a:t>
            </a:r>
          </a:p>
        </p:txBody>
      </p:sp>
      <p:sp>
        <p:nvSpPr>
          <p:cNvPr id="15376" name="Rectangle 13" descr="Diagonal para cima larga"/>
          <p:cNvSpPr>
            <a:spLocks noChangeArrowheads="1"/>
          </p:cNvSpPr>
          <p:nvPr/>
        </p:nvSpPr>
        <p:spPr bwMode="auto">
          <a:xfrm>
            <a:off x="416339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1</a:t>
            </a:r>
          </a:p>
        </p:txBody>
      </p:sp>
      <p:sp>
        <p:nvSpPr>
          <p:cNvPr id="15377" name="Rectangle 14" descr="Diagonal para cima larga"/>
          <p:cNvSpPr>
            <a:spLocks noChangeArrowheads="1"/>
          </p:cNvSpPr>
          <p:nvPr/>
        </p:nvSpPr>
        <p:spPr bwMode="auto">
          <a:xfrm>
            <a:off x="467774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2</a:t>
            </a:r>
          </a:p>
        </p:txBody>
      </p:sp>
      <p:sp>
        <p:nvSpPr>
          <p:cNvPr id="15378" name="Rectangle 15" descr="Diagonal para cima larga"/>
          <p:cNvSpPr>
            <a:spLocks noChangeArrowheads="1"/>
          </p:cNvSpPr>
          <p:nvPr/>
        </p:nvSpPr>
        <p:spPr bwMode="auto">
          <a:xfrm>
            <a:off x="517423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3</a:t>
            </a:r>
          </a:p>
        </p:txBody>
      </p:sp>
      <p:sp>
        <p:nvSpPr>
          <p:cNvPr id="15379" name="Rectangle 16" descr="Diagonal para cima larga"/>
          <p:cNvSpPr>
            <a:spLocks noChangeArrowheads="1"/>
          </p:cNvSpPr>
          <p:nvPr/>
        </p:nvSpPr>
        <p:spPr bwMode="auto">
          <a:xfrm>
            <a:off x="568858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4</a:t>
            </a:r>
          </a:p>
        </p:txBody>
      </p:sp>
      <p:sp>
        <p:nvSpPr>
          <p:cNvPr id="15380" name="Rectangle 17" descr="Diagonal para cima larga"/>
          <p:cNvSpPr>
            <a:spLocks noChangeArrowheads="1"/>
          </p:cNvSpPr>
          <p:nvPr/>
        </p:nvSpPr>
        <p:spPr bwMode="auto">
          <a:xfrm>
            <a:off x="6230316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5</a:t>
            </a:r>
          </a:p>
        </p:txBody>
      </p:sp>
      <p:sp>
        <p:nvSpPr>
          <p:cNvPr id="15381" name="Rectangle 18" descr="Diagonal para cima larga"/>
          <p:cNvSpPr>
            <a:spLocks noChangeArrowheads="1"/>
          </p:cNvSpPr>
          <p:nvPr/>
        </p:nvSpPr>
        <p:spPr bwMode="auto">
          <a:xfrm>
            <a:off x="6641081" y="4942725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6</a:t>
            </a:r>
          </a:p>
        </p:txBody>
      </p:sp>
      <p:sp>
        <p:nvSpPr>
          <p:cNvPr id="15382" name="Line 19"/>
          <p:cNvSpPr>
            <a:spLocks noChangeShapeType="1"/>
          </p:cNvSpPr>
          <p:nvPr/>
        </p:nvSpPr>
        <p:spPr bwMode="auto">
          <a:xfrm>
            <a:off x="3806429" y="4953000"/>
            <a:ext cx="3076575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3" name="Line 20"/>
          <p:cNvSpPr>
            <a:spLocks noChangeShapeType="1"/>
          </p:cNvSpPr>
          <p:nvPr/>
        </p:nvSpPr>
        <p:spPr bwMode="auto">
          <a:xfrm flipV="1">
            <a:off x="6780610" y="4895851"/>
            <a:ext cx="0" cy="111919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4" name="Freeform 21"/>
          <p:cNvSpPr>
            <a:spLocks/>
          </p:cNvSpPr>
          <p:nvPr/>
        </p:nvSpPr>
        <p:spPr bwMode="auto">
          <a:xfrm>
            <a:off x="5242322" y="4382692"/>
            <a:ext cx="1538288" cy="563165"/>
          </a:xfrm>
          <a:custGeom>
            <a:avLst/>
            <a:gdLst>
              <a:gd name="T0" fmla="*/ 0 w 1440"/>
              <a:gd name="T1" fmla="*/ 0 h 624"/>
              <a:gd name="T2" fmla="*/ 528 w 1440"/>
              <a:gd name="T3" fmla="*/ 624 h 624"/>
              <a:gd name="T4" fmla="*/ 1440 w 1440"/>
              <a:gd name="T5" fmla="*/ 624 h 624"/>
              <a:gd name="T6" fmla="*/ 0 w 1440"/>
              <a:gd name="T7" fmla="*/ 0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624"/>
              <a:gd name="T14" fmla="*/ 1440 w 1440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624">
                <a:moveTo>
                  <a:pt x="0" y="0"/>
                </a:moveTo>
                <a:lnTo>
                  <a:pt x="528" y="624"/>
                </a:lnTo>
                <a:lnTo>
                  <a:pt x="1440" y="6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5" name="Line 22"/>
          <p:cNvSpPr>
            <a:spLocks noChangeShapeType="1"/>
          </p:cNvSpPr>
          <p:nvPr/>
        </p:nvSpPr>
        <p:spPr bwMode="auto">
          <a:xfrm rot="1265349" flipH="1">
            <a:off x="3652839" y="2919413"/>
            <a:ext cx="102394" cy="172641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6" name="Line 23"/>
          <p:cNvSpPr>
            <a:spLocks noChangeShapeType="1"/>
          </p:cNvSpPr>
          <p:nvPr/>
        </p:nvSpPr>
        <p:spPr bwMode="auto">
          <a:xfrm flipH="1">
            <a:off x="3755232" y="2919413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7" name="Line 24"/>
          <p:cNvSpPr>
            <a:spLocks noChangeShapeType="1"/>
          </p:cNvSpPr>
          <p:nvPr/>
        </p:nvSpPr>
        <p:spPr bwMode="auto">
          <a:xfrm flipH="1">
            <a:off x="3755232" y="3870722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8" name="Rectangle 25" descr="Diagonal para cima larga"/>
          <p:cNvSpPr>
            <a:spLocks noChangeArrowheads="1"/>
          </p:cNvSpPr>
          <p:nvPr/>
        </p:nvSpPr>
        <p:spPr bwMode="auto">
          <a:xfrm>
            <a:off x="3507972" y="3746147"/>
            <a:ext cx="296876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3 </a:t>
            </a:r>
          </a:p>
        </p:txBody>
      </p:sp>
      <p:sp>
        <p:nvSpPr>
          <p:cNvPr id="15389" name="Text Box 26"/>
          <p:cNvSpPr txBox="1">
            <a:spLocks noChangeArrowheads="1"/>
          </p:cNvSpPr>
          <p:nvPr/>
        </p:nvSpPr>
        <p:spPr bwMode="auto">
          <a:xfrm>
            <a:off x="3294460" y="2400300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15390" name="Line 27"/>
          <p:cNvSpPr>
            <a:spLocks noChangeShapeType="1"/>
          </p:cNvSpPr>
          <p:nvPr/>
        </p:nvSpPr>
        <p:spPr bwMode="auto">
          <a:xfrm flipH="1">
            <a:off x="3755232" y="2572941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1" name="Text Box 28"/>
          <p:cNvSpPr txBox="1">
            <a:spLocks noChangeArrowheads="1"/>
          </p:cNvSpPr>
          <p:nvPr/>
        </p:nvSpPr>
        <p:spPr bwMode="auto">
          <a:xfrm>
            <a:off x="6730603" y="5054203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15392" name="Freeform 29"/>
          <p:cNvSpPr>
            <a:spLocks/>
          </p:cNvSpPr>
          <p:nvPr/>
        </p:nvSpPr>
        <p:spPr bwMode="auto">
          <a:xfrm>
            <a:off x="3405188" y="2743201"/>
            <a:ext cx="3743325" cy="2350294"/>
          </a:xfrm>
          <a:custGeom>
            <a:avLst/>
            <a:gdLst>
              <a:gd name="T0" fmla="*/ 0 w 3504"/>
              <a:gd name="T1" fmla="*/ 1056 h 2544"/>
              <a:gd name="T2" fmla="*/ 3504 w 3504"/>
              <a:gd name="T3" fmla="*/ 2544 h 2544"/>
              <a:gd name="T4" fmla="*/ 3504 w 3504"/>
              <a:gd name="T5" fmla="*/ 0 h 2544"/>
              <a:gd name="T6" fmla="*/ 0 w 3504"/>
              <a:gd name="T7" fmla="*/ 0 h 2544"/>
              <a:gd name="T8" fmla="*/ 0 w 3504"/>
              <a:gd name="T9" fmla="*/ 1056 h 25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04"/>
              <a:gd name="T16" fmla="*/ 0 h 2544"/>
              <a:gd name="T17" fmla="*/ 3504 w 3504"/>
              <a:gd name="T18" fmla="*/ 2544 h 25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04" h="2544">
                <a:moveTo>
                  <a:pt x="0" y="1056"/>
                </a:moveTo>
                <a:lnTo>
                  <a:pt x="3504" y="2544"/>
                </a:lnTo>
                <a:lnTo>
                  <a:pt x="3504" y="0"/>
                </a:lnTo>
                <a:lnTo>
                  <a:pt x="0" y="0"/>
                </a:lnTo>
                <a:lnTo>
                  <a:pt x="0" y="1056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3" name="Rectangle 30"/>
          <p:cNvSpPr>
            <a:spLocks noChangeArrowheads="1"/>
          </p:cNvSpPr>
          <p:nvPr/>
        </p:nvSpPr>
        <p:spPr bwMode="auto">
          <a:xfrm>
            <a:off x="3924320" y="2431253"/>
            <a:ext cx="3273027" cy="3012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4" name="Line 31"/>
          <p:cNvSpPr>
            <a:spLocks noChangeShapeType="1"/>
          </p:cNvSpPr>
          <p:nvPr/>
        </p:nvSpPr>
        <p:spPr bwMode="auto">
          <a:xfrm>
            <a:off x="3810001" y="3883820"/>
            <a:ext cx="2922985" cy="1059656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5" name="Oval 32"/>
          <p:cNvSpPr>
            <a:spLocks noChangeArrowheads="1"/>
          </p:cNvSpPr>
          <p:nvPr/>
        </p:nvSpPr>
        <p:spPr bwMode="auto">
          <a:xfrm>
            <a:off x="6734175" y="4905375"/>
            <a:ext cx="86916" cy="85725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6" name="Oval 33"/>
          <p:cNvSpPr>
            <a:spLocks noChangeArrowheads="1"/>
          </p:cNvSpPr>
          <p:nvPr/>
        </p:nvSpPr>
        <p:spPr bwMode="auto">
          <a:xfrm>
            <a:off x="3746897" y="3843338"/>
            <a:ext cx="85725" cy="8691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7" name="Line 34"/>
          <p:cNvSpPr>
            <a:spLocks noChangeShapeType="1"/>
          </p:cNvSpPr>
          <p:nvPr/>
        </p:nvSpPr>
        <p:spPr bwMode="auto">
          <a:xfrm flipV="1">
            <a:off x="3806429" y="2486025"/>
            <a:ext cx="0" cy="100013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5398" name="Line 35"/>
          <p:cNvSpPr>
            <a:spLocks noChangeShapeType="1"/>
          </p:cNvSpPr>
          <p:nvPr/>
        </p:nvSpPr>
        <p:spPr bwMode="auto">
          <a:xfrm>
            <a:off x="6686551" y="4954191"/>
            <a:ext cx="350044" cy="0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5399" name="Line 36"/>
          <p:cNvSpPr>
            <a:spLocks noChangeShapeType="1"/>
          </p:cNvSpPr>
          <p:nvPr/>
        </p:nvSpPr>
        <p:spPr bwMode="auto">
          <a:xfrm flipH="1">
            <a:off x="3806429" y="2572941"/>
            <a:ext cx="0" cy="2380059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0" name="Line 37"/>
          <p:cNvSpPr>
            <a:spLocks noChangeShapeType="1"/>
          </p:cNvSpPr>
          <p:nvPr/>
        </p:nvSpPr>
        <p:spPr bwMode="auto">
          <a:xfrm flipH="1" flipV="1">
            <a:off x="3790950" y="2919412"/>
            <a:ext cx="2009775" cy="2033588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1" name="Oval 38"/>
          <p:cNvSpPr>
            <a:spLocks noChangeArrowheads="1"/>
          </p:cNvSpPr>
          <p:nvPr/>
        </p:nvSpPr>
        <p:spPr bwMode="auto">
          <a:xfrm>
            <a:off x="5765006" y="4895851"/>
            <a:ext cx="85725" cy="8810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2" name="Oval 39"/>
          <p:cNvSpPr>
            <a:spLocks noChangeArrowheads="1"/>
          </p:cNvSpPr>
          <p:nvPr/>
        </p:nvSpPr>
        <p:spPr bwMode="auto">
          <a:xfrm>
            <a:off x="3746897" y="2876550"/>
            <a:ext cx="85725" cy="8691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3" name="Line 40"/>
          <p:cNvSpPr>
            <a:spLocks noChangeShapeType="1"/>
          </p:cNvSpPr>
          <p:nvPr/>
        </p:nvSpPr>
        <p:spPr bwMode="auto">
          <a:xfrm flipV="1">
            <a:off x="5820966" y="4910138"/>
            <a:ext cx="0" cy="85725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4" name="Rectangle 41" descr="Diagonal para cima larga"/>
          <p:cNvSpPr>
            <a:spLocks noChangeArrowheads="1"/>
          </p:cNvSpPr>
          <p:nvPr/>
        </p:nvSpPr>
        <p:spPr bwMode="auto">
          <a:xfrm>
            <a:off x="3527597" y="3138928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5</a:t>
            </a:r>
          </a:p>
        </p:txBody>
      </p:sp>
      <p:sp>
        <p:nvSpPr>
          <p:cNvPr id="15405" name="Line 42"/>
          <p:cNvSpPr>
            <a:spLocks noChangeShapeType="1"/>
          </p:cNvSpPr>
          <p:nvPr/>
        </p:nvSpPr>
        <p:spPr bwMode="auto">
          <a:xfrm flipH="1">
            <a:off x="3755232" y="3568304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6" name="Line 43"/>
          <p:cNvSpPr>
            <a:spLocks noChangeShapeType="1"/>
          </p:cNvSpPr>
          <p:nvPr/>
        </p:nvSpPr>
        <p:spPr bwMode="auto">
          <a:xfrm flipH="1">
            <a:off x="3755232" y="3265885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7" name="Rectangle 44" descr="Diagonal para cima larga"/>
          <p:cNvSpPr>
            <a:spLocks noChangeArrowheads="1"/>
          </p:cNvSpPr>
          <p:nvPr/>
        </p:nvSpPr>
        <p:spPr bwMode="auto">
          <a:xfrm>
            <a:off x="3527597" y="3441347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4</a:t>
            </a:r>
          </a:p>
        </p:txBody>
      </p:sp>
      <p:sp>
        <p:nvSpPr>
          <p:cNvPr id="15408" name="Rectangle 45" descr="Diagonal para cima larga"/>
          <p:cNvSpPr>
            <a:spLocks noChangeArrowheads="1"/>
          </p:cNvSpPr>
          <p:nvPr/>
        </p:nvSpPr>
        <p:spPr bwMode="auto">
          <a:xfrm>
            <a:off x="3527597" y="2793647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6</a:t>
            </a:r>
          </a:p>
        </p:txBody>
      </p:sp>
      <p:sp>
        <p:nvSpPr>
          <p:cNvPr id="15409" name="Line 46"/>
          <p:cNvSpPr>
            <a:spLocks noChangeShapeType="1"/>
          </p:cNvSpPr>
          <p:nvPr/>
        </p:nvSpPr>
        <p:spPr bwMode="auto">
          <a:xfrm flipV="1">
            <a:off x="6334125" y="4895850"/>
            <a:ext cx="0" cy="85725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10" name="Rectangle 47" descr="Diagonal para cima larga"/>
          <p:cNvSpPr>
            <a:spLocks noChangeArrowheads="1"/>
          </p:cNvSpPr>
          <p:nvPr/>
        </p:nvSpPr>
        <p:spPr bwMode="auto">
          <a:xfrm>
            <a:off x="3527597" y="244836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7</a:t>
            </a:r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3086100" y="2571750"/>
            <a:ext cx="4130279" cy="2706291"/>
            <a:chOff x="1632" y="1441"/>
            <a:chExt cx="3469" cy="2273"/>
          </a:xfrm>
        </p:grpSpPr>
        <p:sp>
          <p:nvSpPr>
            <p:cNvPr id="15417" name="Oval 49"/>
            <p:cNvSpPr>
              <a:spLocks noChangeArrowheads="1"/>
            </p:cNvSpPr>
            <p:nvPr/>
          </p:nvSpPr>
          <p:spPr bwMode="auto">
            <a:xfrm>
              <a:off x="2203" y="3399"/>
              <a:ext cx="76" cy="79"/>
            </a:xfrm>
            <a:prstGeom prst="ellipse">
              <a:avLst/>
            </a:prstGeom>
            <a:solidFill>
              <a:srgbClr val="FF3300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5364" name="Object 50"/>
            <p:cNvGraphicFramePr>
              <a:graphicFrameLocks noChangeAspect="1"/>
            </p:cNvGraphicFramePr>
            <p:nvPr/>
          </p:nvGraphicFramePr>
          <p:xfrm>
            <a:off x="3622" y="1441"/>
            <a:ext cx="1479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054080" imgH="215640" progId="Equation.3">
                    <p:embed/>
                  </p:oleObj>
                </mc:Choice>
                <mc:Fallback>
                  <p:oleObj name="Equation" r:id="rId2" imgW="1054080" imgH="215640" progId="Equation.3">
                    <p:embed/>
                    <p:pic>
                      <p:nvPicPr>
                        <p:cNvPr id="15364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2" y="1441"/>
                          <a:ext cx="1479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8" name="Line 51"/>
            <p:cNvSpPr>
              <a:spLocks noChangeShapeType="1"/>
            </p:cNvSpPr>
            <p:nvPr/>
          </p:nvSpPr>
          <p:spPr bwMode="auto">
            <a:xfrm>
              <a:off x="1632" y="2990"/>
              <a:ext cx="1001" cy="72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3152775" y="2937272"/>
            <a:ext cx="4044554" cy="2462213"/>
            <a:chOff x="1688" y="1747"/>
            <a:chExt cx="3397" cy="2068"/>
          </a:xfrm>
        </p:grpSpPr>
        <p:graphicFrame>
          <p:nvGraphicFramePr>
            <p:cNvPr id="15363" name="Object 53"/>
            <p:cNvGraphicFramePr>
              <a:graphicFrameLocks noChangeAspect="1"/>
            </p:cNvGraphicFramePr>
            <p:nvPr/>
          </p:nvGraphicFramePr>
          <p:xfrm>
            <a:off x="3597" y="1747"/>
            <a:ext cx="148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54080" imgH="215640" progId="Equation.3">
                    <p:embed/>
                  </p:oleObj>
                </mc:Choice>
                <mc:Fallback>
                  <p:oleObj name="Equation" r:id="rId4" imgW="1054080" imgH="215640" progId="Equation.3">
                    <p:embed/>
                    <p:pic>
                      <p:nvPicPr>
                        <p:cNvPr id="15363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7" y="1747"/>
                          <a:ext cx="1488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6" name="Line 54"/>
            <p:cNvSpPr>
              <a:spLocks noChangeShapeType="1"/>
            </p:cNvSpPr>
            <p:nvPr/>
          </p:nvSpPr>
          <p:spPr bwMode="auto">
            <a:xfrm>
              <a:off x="1688" y="2454"/>
              <a:ext cx="1895" cy="136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4269583" y="3293270"/>
            <a:ext cx="3061097" cy="2041922"/>
            <a:chOff x="2626" y="2046"/>
            <a:chExt cx="2571" cy="1715"/>
          </a:xfrm>
        </p:grpSpPr>
        <p:graphicFrame>
          <p:nvGraphicFramePr>
            <p:cNvPr id="15362" name="Object 56"/>
            <p:cNvGraphicFramePr>
              <a:graphicFrameLocks noChangeAspect="1"/>
            </p:cNvGraphicFramePr>
            <p:nvPr/>
          </p:nvGraphicFramePr>
          <p:xfrm>
            <a:off x="3470" y="2046"/>
            <a:ext cx="1727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06360" imgH="215640" progId="Equation.3">
                    <p:embed/>
                  </p:oleObj>
                </mc:Choice>
                <mc:Fallback>
                  <p:oleObj name="Equation" r:id="rId6" imgW="1206360" imgH="215640" progId="Equation.3">
                    <p:embed/>
                    <p:pic>
                      <p:nvPicPr>
                        <p:cNvPr id="15362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046"/>
                          <a:ext cx="1727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4" name="Oval 57"/>
            <p:cNvSpPr>
              <a:spLocks noChangeArrowheads="1"/>
            </p:cNvSpPr>
            <p:nvPr/>
          </p:nvSpPr>
          <p:spPr bwMode="auto">
            <a:xfrm>
              <a:off x="3448" y="2960"/>
              <a:ext cx="81" cy="89"/>
            </a:xfrm>
            <a:prstGeom prst="ellipse">
              <a:avLst/>
            </a:prstGeom>
            <a:solidFill>
              <a:srgbClr val="FF3300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5415" name="Line 58"/>
            <p:cNvSpPr>
              <a:spLocks noChangeShapeType="1"/>
            </p:cNvSpPr>
            <p:nvPr/>
          </p:nvSpPr>
          <p:spPr bwMode="auto">
            <a:xfrm>
              <a:off x="2626" y="2400"/>
              <a:ext cx="1895" cy="136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E3C230E2-3B6F-433B-BD2F-1484ABA5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 - Exercício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953BA-087E-4A6E-8808-BB3CC64B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1 – </a:t>
            </a:r>
            <a:r>
              <a:rPr lang="pt-BR" dirty="0">
                <a:solidFill>
                  <a:schemeClr val="tx2"/>
                </a:solidFill>
              </a:rPr>
              <a:t>A Região Viável é Convexa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2A1B59-7E84-4351-984F-56F843EB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um problema de programação linear, a região viável é um conjunto convexo.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1A7318-E8DD-4F97-80D4-1C04A6BD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60B8C4-112B-44DA-A1FE-54F5C4C8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0CB68-4327-4DF1-A069-A0D2CC71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26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1497B65-13DB-48D5-904C-C779FE32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31" y="3437746"/>
            <a:ext cx="3475139" cy="141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4AA9B-AF34-4AAB-A7BB-55BD02ED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2 – </a:t>
            </a:r>
            <a:r>
              <a:rPr lang="pt-BR" dirty="0">
                <a:solidFill>
                  <a:schemeClr val="tx2"/>
                </a:solidFill>
              </a:rPr>
              <a:t>Ponto extremo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FD7ED-4D2C-4924-A7BD-A2E5695E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a função objetivo possui um máximo (mínimo) finito, então pelo menos uma </a:t>
            </a:r>
            <a:r>
              <a:rPr lang="pt-BR" b="1" dirty="0"/>
              <a:t>solução ótima </a:t>
            </a:r>
            <a:r>
              <a:rPr lang="pt-BR" dirty="0"/>
              <a:t>é um </a:t>
            </a:r>
            <a:r>
              <a:rPr lang="pt-BR" dirty="0">
                <a:solidFill>
                  <a:schemeClr val="tx2"/>
                </a:solidFill>
              </a:rPr>
              <a:t>ponto extremo </a:t>
            </a:r>
            <a:r>
              <a:rPr lang="pt-BR" dirty="0"/>
              <a:t>do conjunto convexo do Teorema 1.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401E2A-4FD6-4B4A-A8E2-D94C1B52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6E50A-D06B-463A-9B38-E751D057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B063BF-5B5A-4DCA-849D-CF5886A9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99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61535E8-4FCE-4004-91EE-FA4C66EF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da função-objetivo nos pontos extremos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EB42ED68-F7B8-4320-86C6-D24D4973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51982"/>
            <a:ext cx="7886700" cy="2812477"/>
          </a:xfr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A7C01F-68ED-4377-A437-A361DBB5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7EE39C-0B04-49AE-A5FF-ADC274A6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8E11A9-3DD0-4F6B-A23E-C184E3C3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0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F56DDCA-961A-44D7-B5EF-8B3B7762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 redundantes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11C78E75-6CA5-4330-905D-B2B8ACA62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restrição é dita redundante quando a sua exclusão do conjunto de restrições de um problema não altera o conjunto de soluções viáveis deste.</a:t>
            </a:r>
          </a:p>
          <a:p>
            <a:r>
              <a:rPr lang="pt-BR" dirty="0"/>
              <a:t>É uma restrição que não participa da determinação do conjunto de soluções viáveis.</a:t>
            </a:r>
          </a:p>
          <a:p>
            <a:r>
              <a:rPr lang="pt-BR" dirty="0"/>
              <a:t>Existe um outro problema sem essa restrição com a mesma solução ótima e mesmo conjunto de soluções viáveis.</a:t>
            </a:r>
          </a:p>
          <a:p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FA835F-E7E1-4ADF-8F04-4E026BE27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A9936D-F092-44D5-8B07-09FB41C3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233E4F-65C0-43A3-A016-0C8A80AC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1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522D5-D457-4559-9D61-4C0E609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4F5C1A-EB40-4230-850B-A726D2AA6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Em problemas reais de otimização, busca-se maximizar ou minimizar uma quantidade específica, chamada objetivo, que depende de um número finito de variáveis de entrada.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As variáveis de entrada podem ser: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500" dirty="0"/>
              <a:t>Independentes uma das outras.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pt-BR" sz="1500" dirty="0"/>
              <a:t>Relacionadas uma com as outras por meio de uma ou mais restrições.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E603E-6D7D-45A2-86E6-DFB0CF01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CBD9D1-0AA7-4EE6-816E-62DBB273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00CE0-2D64-4FE3-A87F-6F21E6C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28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5" name="Rectangle 4"/>
          <p:cNvSpPr>
            <a:spLocks noChangeArrowheads="1"/>
          </p:cNvSpPr>
          <p:nvPr/>
        </p:nvSpPr>
        <p:spPr bwMode="auto">
          <a:xfrm>
            <a:off x="1749027" y="2340777"/>
            <a:ext cx="5795985" cy="32682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 sz="1350"/>
          </a:p>
        </p:txBody>
      </p:sp>
      <p:sp>
        <p:nvSpPr>
          <p:cNvPr id="21516" name="Rectangle 5"/>
          <p:cNvSpPr>
            <a:spLocks noChangeArrowheads="1"/>
          </p:cNvSpPr>
          <p:nvPr/>
        </p:nvSpPr>
        <p:spPr bwMode="auto">
          <a:xfrm>
            <a:off x="3645716" y="2445561"/>
            <a:ext cx="3575447" cy="241577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17" name="Rectangle 7"/>
          <p:cNvSpPr>
            <a:spLocks noChangeArrowheads="1"/>
          </p:cNvSpPr>
          <p:nvPr/>
        </p:nvSpPr>
        <p:spPr bwMode="auto">
          <a:xfrm>
            <a:off x="2830138" y="2441989"/>
            <a:ext cx="4417219" cy="14644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18" name="Line 8"/>
          <p:cNvSpPr>
            <a:spLocks noChangeShapeType="1"/>
          </p:cNvSpPr>
          <p:nvPr/>
        </p:nvSpPr>
        <p:spPr bwMode="auto">
          <a:xfrm>
            <a:off x="2619396" y="3913601"/>
            <a:ext cx="0" cy="220266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19" name="Line 9"/>
          <p:cNvSpPr>
            <a:spLocks noChangeShapeType="1"/>
          </p:cNvSpPr>
          <p:nvPr/>
        </p:nvSpPr>
        <p:spPr bwMode="auto">
          <a:xfrm>
            <a:off x="7239021" y="3906457"/>
            <a:ext cx="0" cy="219075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0" name="Rectangle 11"/>
          <p:cNvSpPr>
            <a:spLocks noChangeArrowheads="1"/>
          </p:cNvSpPr>
          <p:nvPr/>
        </p:nvSpPr>
        <p:spPr bwMode="auto">
          <a:xfrm>
            <a:off x="5342356" y="3019443"/>
            <a:ext cx="1884759" cy="22681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139951" y="2444371"/>
            <a:ext cx="202406" cy="2859881"/>
            <a:chOff x="3248" y="1296"/>
            <a:chExt cx="195" cy="2952"/>
          </a:xfrm>
        </p:grpSpPr>
        <p:sp>
          <p:nvSpPr>
            <p:cNvPr id="21576" name="Line 13"/>
            <p:cNvSpPr>
              <a:spLocks noChangeShapeType="1"/>
            </p:cNvSpPr>
            <p:nvPr/>
          </p:nvSpPr>
          <p:spPr bwMode="auto">
            <a:xfrm flipH="1">
              <a:off x="3256" y="1296"/>
              <a:ext cx="187" cy="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1577" name="Line 14"/>
            <p:cNvSpPr>
              <a:spLocks noChangeShapeType="1"/>
            </p:cNvSpPr>
            <p:nvPr/>
          </p:nvSpPr>
          <p:spPr bwMode="auto">
            <a:xfrm flipH="1">
              <a:off x="3248" y="4248"/>
              <a:ext cx="187" cy="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21522" name="Freeform 16"/>
          <p:cNvSpPr>
            <a:spLocks/>
          </p:cNvSpPr>
          <p:nvPr/>
        </p:nvSpPr>
        <p:spPr bwMode="auto">
          <a:xfrm>
            <a:off x="2799181" y="3612373"/>
            <a:ext cx="2814638" cy="1700213"/>
          </a:xfrm>
          <a:custGeom>
            <a:avLst/>
            <a:gdLst>
              <a:gd name="T0" fmla="*/ 0 w 2080"/>
              <a:gd name="T1" fmla="*/ 0 h 1116"/>
              <a:gd name="T2" fmla="*/ 2080 w 2080"/>
              <a:gd name="T3" fmla="*/ 1071 h 1116"/>
              <a:gd name="T4" fmla="*/ 17 w 2080"/>
              <a:gd name="T5" fmla="*/ 1116 h 1116"/>
              <a:gd name="T6" fmla="*/ 0 w 2080"/>
              <a:gd name="T7" fmla="*/ 0 h 1116"/>
              <a:gd name="T8" fmla="*/ 0 60000 65536"/>
              <a:gd name="T9" fmla="*/ 0 60000 65536"/>
              <a:gd name="T10" fmla="*/ 0 60000 65536"/>
              <a:gd name="T11" fmla="*/ 0 60000 65536"/>
              <a:gd name="T12" fmla="*/ 0 w 2080"/>
              <a:gd name="T13" fmla="*/ 0 h 1116"/>
              <a:gd name="T14" fmla="*/ 2080 w 2080"/>
              <a:gd name="T15" fmla="*/ 1116 h 11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80" h="1116">
                <a:moveTo>
                  <a:pt x="0" y="0"/>
                </a:moveTo>
                <a:lnTo>
                  <a:pt x="2080" y="1071"/>
                </a:lnTo>
                <a:lnTo>
                  <a:pt x="17" y="11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3" name="Line 17"/>
          <p:cNvSpPr>
            <a:spLocks noChangeShapeType="1"/>
          </p:cNvSpPr>
          <p:nvPr/>
        </p:nvSpPr>
        <p:spPr bwMode="auto">
          <a:xfrm rot="20930678" flipV="1">
            <a:off x="2907528" y="3527839"/>
            <a:ext cx="141685" cy="146447"/>
          </a:xfrm>
          <a:prstGeom prst="line">
            <a:avLst/>
          </a:prstGeom>
          <a:noFill/>
          <a:ln w="952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4" name="Line 18"/>
          <p:cNvSpPr>
            <a:spLocks noChangeShapeType="1"/>
          </p:cNvSpPr>
          <p:nvPr/>
        </p:nvSpPr>
        <p:spPr bwMode="auto">
          <a:xfrm rot="20930678" flipV="1">
            <a:off x="5555478" y="5055412"/>
            <a:ext cx="140494" cy="145256"/>
          </a:xfrm>
          <a:prstGeom prst="line">
            <a:avLst/>
          </a:prstGeom>
          <a:noFill/>
          <a:ln w="952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5" name="Text Box 19"/>
          <p:cNvSpPr txBox="1">
            <a:spLocks noChangeArrowheads="1"/>
          </p:cNvSpPr>
          <p:nvPr/>
        </p:nvSpPr>
        <p:spPr bwMode="auto">
          <a:xfrm>
            <a:off x="7297362" y="4899438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26" name="Line 20"/>
          <p:cNvSpPr>
            <a:spLocks noChangeShapeType="1"/>
          </p:cNvSpPr>
          <p:nvPr/>
        </p:nvSpPr>
        <p:spPr bwMode="auto">
          <a:xfrm>
            <a:off x="7221162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7" name="Rectangle 21" descr="Diagonal para cima larga"/>
          <p:cNvSpPr>
            <a:spLocks noChangeArrowheads="1"/>
          </p:cNvSpPr>
          <p:nvPr/>
        </p:nvSpPr>
        <p:spPr bwMode="auto">
          <a:xfrm>
            <a:off x="7038605" y="4953456"/>
            <a:ext cx="335349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10</a:t>
            </a:r>
          </a:p>
        </p:txBody>
      </p:sp>
      <p:sp>
        <p:nvSpPr>
          <p:cNvPr id="21528" name="Line 22"/>
          <p:cNvSpPr>
            <a:spLocks noChangeShapeType="1"/>
          </p:cNvSpPr>
          <p:nvPr/>
        </p:nvSpPr>
        <p:spPr bwMode="auto">
          <a:xfrm>
            <a:off x="6506787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9" name="Rectangle 23" descr="Diagonal para cima larga"/>
          <p:cNvSpPr>
            <a:spLocks noChangeArrowheads="1"/>
          </p:cNvSpPr>
          <p:nvPr/>
        </p:nvSpPr>
        <p:spPr bwMode="auto">
          <a:xfrm>
            <a:off x="6388690" y="495345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8</a:t>
            </a:r>
          </a:p>
        </p:txBody>
      </p:sp>
      <p:sp>
        <p:nvSpPr>
          <p:cNvPr id="21530" name="Rectangle 24" descr="Diagonal para cima larga"/>
          <p:cNvSpPr>
            <a:spLocks noChangeArrowheads="1"/>
          </p:cNvSpPr>
          <p:nvPr/>
        </p:nvSpPr>
        <p:spPr bwMode="auto">
          <a:xfrm>
            <a:off x="5674315" y="495345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6</a:t>
            </a:r>
          </a:p>
        </p:txBody>
      </p:sp>
      <p:sp>
        <p:nvSpPr>
          <p:cNvPr id="21531" name="Freeform 26"/>
          <p:cNvSpPr>
            <a:spLocks/>
          </p:cNvSpPr>
          <p:nvPr/>
        </p:nvSpPr>
        <p:spPr bwMode="auto">
          <a:xfrm>
            <a:off x="4168401" y="4535107"/>
            <a:ext cx="1359694" cy="706041"/>
          </a:xfrm>
          <a:custGeom>
            <a:avLst/>
            <a:gdLst>
              <a:gd name="T0" fmla="*/ 1311 w 1311"/>
              <a:gd name="T1" fmla="*/ 392 h 728"/>
              <a:gd name="T2" fmla="*/ 1 w 1311"/>
              <a:gd name="T3" fmla="*/ 0 h 728"/>
              <a:gd name="T4" fmla="*/ 0 w 1311"/>
              <a:gd name="T5" fmla="*/ 697 h 728"/>
              <a:gd name="T6" fmla="*/ 1303 w 1311"/>
              <a:gd name="T7" fmla="*/ 728 h 728"/>
              <a:gd name="T8" fmla="*/ 1311 w 1311"/>
              <a:gd name="T9" fmla="*/ 392 h 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11"/>
              <a:gd name="T16" fmla="*/ 0 h 728"/>
              <a:gd name="T17" fmla="*/ 1311 w 1311"/>
              <a:gd name="T18" fmla="*/ 728 h 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11" h="728">
                <a:moveTo>
                  <a:pt x="1311" y="392"/>
                </a:moveTo>
                <a:lnTo>
                  <a:pt x="1" y="0"/>
                </a:lnTo>
                <a:lnTo>
                  <a:pt x="0" y="697"/>
                </a:lnTo>
                <a:lnTo>
                  <a:pt x="1303" y="728"/>
                </a:lnTo>
                <a:lnTo>
                  <a:pt x="1311" y="392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2" name="Line 27"/>
          <p:cNvSpPr>
            <a:spLocks noChangeShapeType="1"/>
          </p:cNvSpPr>
          <p:nvPr/>
        </p:nvSpPr>
        <p:spPr bwMode="auto">
          <a:xfrm flipV="1">
            <a:off x="6666331" y="4998260"/>
            <a:ext cx="65484" cy="219075"/>
          </a:xfrm>
          <a:prstGeom prst="line">
            <a:avLst/>
          </a:prstGeom>
          <a:noFill/>
          <a:ln w="952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3" name="Line 28"/>
          <p:cNvSpPr>
            <a:spLocks noChangeShapeType="1"/>
          </p:cNvSpPr>
          <p:nvPr/>
        </p:nvSpPr>
        <p:spPr bwMode="auto">
          <a:xfrm flipV="1">
            <a:off x="2940866" y="3989801"/>
            <a:ext cx="65485" cy="220266"/>
          </a:xfrm>
          <a:prstGeom prst="line">
            <a:avLst/>
          </a:prstGeom>
          <a:noFill/>
          <a:ln w="952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4" name="Line 30"/>
          <p:cNvSpPr>
            <a:spLocks noChangeShapeType="1"/>
          </p:cNvSpPr>
          <p:nvPr/>
        </p:nvSpPr>
        <p:spPr bwMode="auto">
          <a:xfrm>
            <a:off x="5336402" y="2445560"/>
            <a:ext cx="0" cy="2862263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aphicFrame>
        <p:nvGraphicFramePr>
          <p:cNvPr id="21506" name="Object 31"/>
          <p:cNvGraphicFramePr>
            <a:graphicFrameLocks noChangeAspect="1"/>
          </p:cNvGraphicFramePr>
          <p:nvPr/>
        </p:nvGraphicFramePr>
        <p:xfrm>
          <a:off x="4757759" y="2476517"/>
          <a:ext cx="572691" cy="30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0880" imgH="215640" progId="Equation.3">
                  <p:embed/>
                </p:oleObj>
              </mc:Choice>
              <mc:Fallback>
                <p:oleObj name="Equation" r:id="rId3" imgW="380880" imgH="215640" progId="Equation.3">
                  <p:embed/>
                  <p:pic>
                    <p:nvPicPr>
                      <p:cNvPr id="21506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59" y="2476517"/>
                        <a:ext cx="572691" cy="3036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5" name="Line 32"/>
          <p:cNvSpPr>
            <a:spLocks noChangeShapeType="1"/>
          </p:cNvSpPr>
          <p:nvPr/>
        </p:nvSpPr>
        <p:spPr bwMode="auto">
          <a:xfrm>
            <a:off x="4947068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6" name="Rectangle 33" descr="Diagonal para cima larga"/>
          <p:cNvSpPr>
            <a:spLocks noChangeArrowheads="1"/>
          </p:cNvSpPr>
          <p:nvPr/>
        </p:nvSpPr>
        <p:spPr bwMode="auto">
          <a:xfrm>
            <a:off x="4803968" y="495345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4</a:t>
            </a:r>
          </a:p>
        </p:txBody>
      </p:sp>
      <p:sp>
        <p:nvSpPr>
          <p:cNvPr id="21537" name="Rectangle 34" descr="Diagonal para cima larga"/>
          <p:cNvSpPr>
            <a:spLocks noChangeArrowheads="1"/>
          </p:cNvSpPr>
          <p:nvPr/>
        </p:nvSpPr>
        <p:spPr bwMode="auto">
          <a:xfrm>
            <a:off x="4178890" y="495345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2</a:t>
            </a:r>
          </a:p>
        </p:txBody>
      </p:sp>
      <p:sp>
        <p:nvSpPr>
          <p:cNvPr id="21538" name="Line 35"/>
          <p:cNvSpPr>
            <a:spLocks noChangeShapeType="1"/>
          </p:cNvSpPr>
          <p:nvPr/>
        </p:nvSpPr>
        <p:spPr bwMode="auto">
          <a:xfrm>
            <a:off x="5791221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9" name="Freeform 37"/>
          <p:cNvSpPr>
            <a:spLocks/>
          </p:cNvSpPr>
          <p:nvPr/>
        </p:nvSpPr>
        <p:spPr bwMode="auto">
          <a:xfrm>
            <a:off x="2667022" y="3659998"/>
            <a:ext cx="2651522" cy="1379934"/>
          </a:xfrm>
          <a:custGeom>
            <a:avLst/>
            <a:gdLst>
              <a:gd name="T0" fmla="*/ 554 w 2557"/>
              <a:gd name="T1" fmla="*/ 1096 h 1424"/>
              <a:gd name="T2" fmla="*/ 2557 w 2557"/>
              <a:gd name="T3" fmla="*/ 114 h 1424"/>
              <a:gd name="T4" fmla="*/ 0 w 2557"/>
              <a:gd name="T5" fmla="*/ 0 h 1424"/>
              <a:gd name="T6" fmla="*/ 408 w 2557"/>
              <a:gd name="T7" fmla="*/ 248 h 1424"/>
              <a:gd name="T8" fmla="*/ 0 w 2557"/>
              <a:gd name="T9" fmla="*/ 1424 h 1424"/>
              <a:gd name="T10" fmla="*/ 554 w 2557"/>
              <a:gd name="T11" fmla="*/ 1096 h 1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57"/>
              <a:gd name="T19" fmla="*/ 0 h 1424"/>
              <a:gd name="T20" fmla="*/ 2557 w 2557"/>
              <a:gd name="T21" fmla="*/ 1424 h 1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57" h="1424">
                <a:moveTo>
                  <a:pt x="554" y="1096"/>
                </a:moveTo>
                <a:lnTo>
                  <a:pt x="2557" y="114"/>
                </a:lnTo>
                <a:lnTo>
                  <a:pt x="0" y="0"/>
                </a:lnTo>
                <a:lnTo>
                  <a:pt x="408" y="248"/>
                </a:lnTo>
                <a:lnTo>
                  <a:pt x="0" y="1424"/>
                </a:lnTo>
                <a:lnTo>
                  <a:pt x="554" y="1096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915863" y="2892045"/>
            <a:ext cx="4417219" cy="2122885"/>
            <a:chOff x="1104" y="1768"/>
            <a:chExt cx="4259" cy="2190"/>
          </a:xfrm>
        </p:grpSpPr>
        <p:sp>
          <p:nvSpPr>
            <p:cNvPr id="21574" name="Line 39"/>
            <p:cNvSpPr>
              <a:spLocks noChangeShapeType="1"/>
            </p:cNvSpPr>
            <p:nvPr/>
          </p:nvSpPr>
          <p:spPr bwMode="auto">
            <a:xfrm>
              <a:off x="1104" y="3807"/>
              <a:ext cx="125" cy="151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1575" name="Line 40"/>
            <p:cNvSpPr>
              <a:spLocks noChangeShapeType="1"/>
            </p:cNvSpPr>
            <p:nvPr/>
          </p:nvSpPr>
          <p:spPr bwMode="auto">
            <a:xfrm>
              <a:off x="5238" y="1768"/>
              <a:ext cx="125" cy="227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21541" name="Line 42"/>
          <p:cNvSpPr>
            <a:spLocks noChangeShapeType="1"/>
          </p:cNvSpPr>
          <p:nvPr/>
        </p:nvSpPr>
        <p:spPr bwMode="auto">
          <a:xfrm>
            <a:off x="2618206" y="3907648"/>
            <a:ext cx="4619625" cy="0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aphicFrame>
        <p:nvGraphicFramePr>
          <p:cNvPr id="21507" name="Object 43"/>
          <p:cNvGraphicFramePr>
            <a:graphicFrameLocks noChangeAspect="1"/>
          </p:cNvGraphicFramePr>
          <p:nvPr/>
        </p:nvGraphicFramePr>
        <p:xfrm>
          <a:off x="6616326" y="3598086"/>
          <a:ext cx="631031" cy="31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21507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326" y="3598086"/>
                        <a:ext cx="631031" cy="311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5"/>
          <p:cNvGraphicFramePr>
            <a:graphicFrameLocks noChangeAspect="1"/>
          </p:cNvGraphicFramePr>
          <p:nvPr/>
        </p:nvGraphicFramePr>
        <p:xfrm>
          <a:off x="5903140" y="2815846"/>
          <a:ext cx="995363" cy="259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74360" imgH="215640" progId="Equation.3">
                  <p:embed/>
                </p:oleObj>
              </mc:Choice>
              <mc:Fallback>
                <p:oleObj name="Equation" r:id="rId7" imgW="774360" imgH="215640" progId="Equation.3">
                  <p:embed/>
                  <p:pic>
                    <p:nvPicPr>
                      <p:cNvPr id="21508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140" y="2815846"/>
                        <a:ext cx="995363" cy="259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2" name="Line 46"/>
          <p:cNvSpPr>
            <a:spLocks noChangeShapeType="1"/>
          </p:cNvSpPr>
          <p:nvPr/>
        </p:nvSpPr>
        <p:spPr bwMode="auto">
          <a:xfrm flipV="1">
            <a:off x="2933721" y="2884902"/>
            <a:ext cx="4287441" cy="19752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43" name="Rectangle 47" descr="Diagonal para cima larga"/>
          <p:cNvSpPr>
            <a:spLocks noChangeArrowheads="1"/>
          </p:cNvSpPr>
          <p:nvPr/>
        </p:nvSpPr>
        <p:spPr bwMode="auto">
          <a:xfrm>
            <a:off x="3258762" y="3048456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10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44" name="Rectangle 48" descr="Diagonal para cima larga"/>
          <p:cNvSpPr>
            <a:spLocks noChangeArrowheads="1"/>
          </p:cNvSpPr>
          <p:nvPr/>
        </p:nvSpPr>
        <p:spPr bwMode="auto">
          <a:xfrm>
            <a:off x="3258762" y="2317412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14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45" name="Line 49"/>
          <p:cNvSpPr>
            <a:spLocks noChangeShapeType="1"/>
          </p:cNvSpPr>
          <p:nvPr/>
        </p:nvSpPr>
        <p:spPr bwMode="auto">
          <a:xfrm>
            <a:off x="3582613" y="2811082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46" name="Line 50"/>
          <p:cNvSpPr>
            <a:spLocks noChangeShapeType="1"/>
          </p:cNvSpPr>
          <p:nvPr/>
        </p:nvSpPr>
        <p:spPr bwMode="auto">
          <a:xfrm>
            <a:off x="3582613" y="2445560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47" name="Rectangle 51" descr="Diagonal para cima larga"/>
          <p:cNvSpPr>
            <a:spLocks noChangeArrowheads="1"/>
          </p:cNvSpPr>
          <p:nvPr/>
        </p:nvSpPr>
        <p:spPr bwMode="auto">
          <a:xfrm>
            <a:off x="3258762" y="2685315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12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48" name="Text Box 52"/>
          <p:cNvSpPr txBox="1">
            <a:spLocks noChangeArrowheads="1"/>
          </p:cNvSpPr>
          <p:nvPr/>
        </p:nvSpPr>
        <p:spPr bwMode="auto">
          <a:xfrm>
            <a:off x="3114696" y="2341975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49" name="Line 53"/>
          <p:cNvSpPr>
            <a:spLocks noChangeShapeType="1"/>
          </p:cNvSpPr>
          <p:nvPr/>
        </p:nvSpPr>
        <p:spPr bwMode="auto">
          <a:xfrm flipV="1">
            <a:off x="3654050" y="2341975"/>
            <a:ext cx="0" cy="139304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21550" name="Line 54"/>
          <p:cNvSpPr>
            <a:spLocks noChangeShapeType="1"/>
          </p:cNvSpPr>
          <p:nvPr/>
        </p:nvSpPr>
        <p:spPr bwMode="auto">
          <a:xfrm>
            <a:off x="3582613" y="3176604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51" name="Rectangle 55" descr="Diagonal para cima larga"/>
          <p:cNvSpPr>
            <a:spLocks noChangeArrowheads="1"/>
          </p:cNvSpPr>
          <p:nvPr/>
        </p:nvSpPr>
        <p:spPr bwMode="auto">
          <a:xfrm>
            <a:off x="3258762" y="3415168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8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52" name="Line 56"/>
          <p:cNvSpPr>
            <a:spLocks noChangeShapeType="1"/>
          </p:cNvSpPr>
          <p:nvPr/>
        </p:nvSpPr>
        <p:spPr bwMode="auto">
          <a:xfrm>
            <a:off x="3582613" y="3543317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53" name="Rectangle 57" descr="Diagonal para cima larga"/>
          <p:cNvSpPr>
            <a:spLocks noChangeArrowheads="1"/>
          </p:cNvSpPr>
          <p:nvPr/>
        </p:nvSpPr>
        <p:spPr bwMode="auto">
          <a:xfrm>
            <a:off x="3258762" y="3780690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6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54" name="Rectangle 58" descr="Diagonal para cima larga"/>
          <p:cNvSpPr>
            <a:spLocks noChangeArrowheads="1"/>
          </p:cNvSpPr>
          <p:nvPr/>
        </p:nvSpPr>
        <p:spPr bwMode="auto">
          <a:xfrm>
            <a:off x="3265906" y="4095015"/>
            <a:ext cx="390525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4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55" name="Line 59"/>
          <p:cNvSpPr>
            <a:spLocks noChangeShapeType="1"/>
          </p:cNvSpPr>
          <p:nvPr/>
        </p:nvSpPr>
        <p:spPr bwMode="auto">
          <a:xfrm>
            <a:off x="3582613" y="3908838"/>
            <a:ext cx="13096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56" name="Line 60"/>
          <p:cNvSpPr>
            <a:spLocks noChangeShapeType="1"/>
          </p:cNvSpPr>
          <p:nvPr/>
        </p:nvSpPr>
        <p:spPr bwMode="auto">
          <a:xfrm>
            <a:off x="3579041" y="4232688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57" name="Rectangle 61" descr="Diagonal para cima larga"/>
          <p:cNvSpPr>
            <a:spLocks noChangeArrowheads="1"/>
          </p:cNvSpPr>
          <p:nvPr/>
        </p:nvSpPr>
        <p:spPr bwMode="auto">
          <a:xfrm>
            <a:off x="2766393" y="4953456"/>
            <a:ext cx="304892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-2</a:t>
            </a:r>
          </a:p>
        </p:txBody>
      </p:sp>
      <p:sp>
        <p:nvSpPr>
          <p:cNvPr id="21558" name="Rectangle 62" descr="Diagonal para cima larga"/>
          <p:cNvSpPr>
            <a:spLocks noChangeArrowheads="1"/>
          </p:cNvSpPr>
          <p:nvPr/>
        </p:nvSpPr>
        <p:spPr bwMode="auto">
          <a:xfrm>
            <a:off x="3262335" y="4437915"/>
            <a:ext cx="389335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2</a:t>
            </a:r>
          </a:p>
        </p:txBody>
      </p:sp>
      <p:sp>
        <p:nvSpPr>
          <p:cNvPr id="21559" name="Line 63"/>
          <p:cNvSpPr>
            <a:spLocks noChangeShapeType="1"/>
          </p:cNvSpPr>
          <p:nvPr/>
        </p:nvSpPr>
        <p:spPr bwMode="auto">
          <a:xfrm>
            <a:off x="3579041" y="4527963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0" name="Rectangle 64" descr="Diagonal para cima larga"/>
          <p:cNvSpPr>
            <a:spLocks noChangeArrowheads="1"/>
          </p:cNvSpPr>
          <p:nvPr/>
        </p:nvSpPr>
        <p:spPr bwMode="auto">
          <a:xfrm>
            <a:off x="3311699" y="5098713"/>
            <a:ext cx="304892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-2</a:t>
            </a:r>
          </a:p>
        </p:txBody>
      </p:sp>
      <p:sp>
        <p:nvSpPr>
          <p:cNvPr id="21561" name="Line 65"/>
          <p:cNvSpPr>
            <a:spLocks noChangeShapeType="1"/>
          </p:cNvSpPr>
          <p:nvPr/>
        </p:nvSpPr>
        <p:spPr bwMode="auto">
          <a:xfrm>
            <a:off x="2933721" y="4786329"/>
            <a:ext cx="0" cy="1464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2" name="Line 66"/>
          <p:cNvSpPr>
            <a:spLocks noChangeShapeType="1"/>
          </p:cNvSpPr>
          <p:nvPr/>
        </p:nvSpPr>
        <p:spPr bwMode="auto">
          <a:xfrm>
            <a:off x="4296987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3" name="Line 67"/>
          <p:cNvSpPr>
            <a:spLocks noChangeShapeType="1"/>
          </p:cNvSpPr>
          <p:nvPr/>
        </p:nvSpPr>
        <p:spPr bwMode="auto">
          <a:xfrm>
            <a:off x="3582613" y="5225669"/>
            <a:ext cx="13096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4" name="Line 68"/>
          <p:cNvSpPr>
            <a:spLocks noChangeShapeType="1"/>
          </p:cNvSpPr>
          <p:nvPr/>
        </p:nvSpPr>
        <p:spPr bwMode="auto">
          <a:xfrm>
            <a:off x="3648096" y="2445560"/>
            <a:ext cx="0" cy="2780109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5" name="Line 70"/>
          <p:cNvSpPr>
            <a:spLocks noChangeShapeType="1"/>
          </p:cNvSpPr>
          <p:nvPr/>
        </p:nvSpPr>
        <p:spPr bwMode="auto">
          <a:xfrm>
            <a:off x="2933721" y="4201732"/>
            <a:ext cx="3730229" cy="102036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aphicFrame>
        <p:nvGraphicFramePr>
          <p:cNvPr id="21509" name="Object 71"/>
          <p:cNvGraphicFramePr>
            <a:graphicFrameLocks noChangeAspect="1"/>
          </p:cNvGraphicFramePr>
          <p:nvPr/>
        </p:nvGraphicFramePr>
        <p:xfrm>
          <a:off x="1939549" y="4005280"/>
          <a:ext cx="995363" cy="272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15640" progId="Equation.3">
                  <p:embed/>
                </p:oleObj>
              </mc:Choice>
              <mc:Fallback>
                <p:oleObj name="Equation" r:id="rId9" imgW="863280" imgH="215640" progId="Equation.3">
                  <p:embed/>
                  <p:pic>
                    <p:nvPicPr>
                      <p:cNvPr id="21509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549" y="4005280"/>
                        <a:ext cx="995363" cy="2726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6" name="Line 73"/>
          <p:cNvSpPr>
            <a:spLocks noChangeShapeType="1"/>
          </p:cNvSpPr>
          <p:nvPr/>
        </p:nvSpPr>
        <p:spPr bwMode="auto">
          <a:xfrm>
            <a:off x="2933721" y="3689764"/>
            <a:ext cx="2663429" cy="153590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aphicFrame>
        <p:nvGraphicFramePr>
          <p:cNvPr id="21510" name="Object 74"/>
          <p:cNvGraphicFramePr>
            <a:graphicFrameLocks noChangeAspect="1"/>
          </p:cNvGraphicFramePr>
          <p:nvPr/>
        </p:nvGraphicFramePr>
        <p:xfrm>
          <a:off x="2268163" y="3318289"/>
          <a:ext cx="987028" cy="270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88840" imgH="215640" progId="Equation.3">
                  <p:embed/>
                </p:oleObj>
              </mc:Choice>
              <mc:Fallback>
                <p:oleObj name="Equation" r:id="rId11" imgW="888840" imgH="215640" progId="Equation.3">
                  <p:embed/>
                  <p:pic>
                    <p:nvPicPr>
                      <p:cNvPr id="2151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163" y="3318289"/>
                        <a:ext cx="987028" cy="270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7" name="Line 75"/>
          <p:cNvSpPr>
            <a:spLocks noChangeShapeType="1"/>
          </p:cNvSpPr>
          <p:nvPr/>
        </p:nvSpPr>
        <p:spPr bwMode="auto">
          <a:xfrm>
            <a:off x="2933721" y="4860148"/>
            <a:ext cx="4377929" cy="0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/>
            <a:tailEnd type="triangle" w="med" len="sm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8" name="Line 76"/>
          <p:cNvSpPr>
            <a:spLocks noChangeShapeType="1"/>
          </p:cNvSpPr>
          <p:nvPr/>
        </p:nvSpPr>
        <p:spPr bwMode="auto">
          <a:xfrm flipV="1">
            <a:off x="2928959" y="4564873"/>
            <a:ext cx="0" cy="279797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graphicFrame>
        <p:nvGraphicFramePr>
          <p:cNvPr id="21511" name="Object 77"/>
          <p:cNvGraphicFramePr>
            <a:graphicFrameLocks noChangeAspect="1"/>
          </p:cNvGraphicFramePr>
          <p:nvPr/>
        </p:nvGraphicFramePr>
        <p:xfrm>
          <a:off x="2418181" y="4667268"/>
          <a:ext cx="481013" cy="23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06080" imgH="215640" progId="Equation.3">
                  <p:embed/>
                </p:oleObj>
              </mc:Choice>
              <mc:Fallback>
                <p:oleObj name="Equation" r:id="rId13" imgW="406080" imgH="215640" progId="Equation.3">
                  <p:embed/>
                  <p:pic>
                    <p:nvPicPr>
                      <p:cNvPr id="21511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8181" y="4667268"/>
                        <a:ext cx="481013" cy="239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9" name="Line 78"/>
          <p:cNvSpPr>
            <a:spLocks noChangeShapeType="1"/>
          </p:cNvSpPr>
          <p:nvPr/>
        </p:nvSpPr>
        <p:spPr bwMode="auto">
          <a:xfrm>
            <a:off x="3662384" y="5225669"/>
            <a:ext cx="248841" cy="0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graphicFrame>
        <p:nvGraphicFramePr>
          <p:cNvPr id="21512" name="Object 79"/>
          <p:cNvGraphicFramePr>
            <a:graphicFrameLocks noChangeAspect="1"/>
          </p:cNvGraphicFramePr>
          <p:nvPr/>
        </p:nvGraphicFramePr>
        <p:xfrm>
          <a:off x="3882650" y="5120894"/>
          <a:ext cx="476250" cy="244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3480" imgH="215640" progId="Equation.3">
                  <p:embed/>
                </p:oleObj>
              </mc:Choice>
              <mc:Fallback>
                <p:oleObj name="Equation" r:id="rId15" imgW="393480" imgH="215640" progId="Equation.3">
                  <p:embed/>
                  <p:pic>
                    <p:nvPicPr>
                      <p:cNvPr id="21512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2650" y="5120894"/>
                        <a:ext cx="476250" cy="244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70" name="Line 82"/>
          <p:cNvSpPr>
            <a:spLocks noChangeShapeType="1"/>
          </p:cNvSpPr>
          <p:nvPr/>
        </p:nvSpPr>
        <p:spPr bwMode="auto">
          <a:xfrm flipV="1">
            <a:off x="5093516" y="5057793"/>
            <a:ext cx="50006" cy="16311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21571" name="Line 83"/>
          <p:cNvSpPr>
            <a:spLocks noChangeShapeType="1"/>
          </p:cNvSpPr>
          <p:nvPr/>
        </p:nvSpPr>
        <p:spPr bwMode="auto">
          <a:xfrm flipV="1">
            <a:off x="2956345" y="4355324"/>
            <a:ext cx="50006" cy="16311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graphicFrame>
        <p:nvGraphicFramePr>
          <p:cNvPr id="21513" name="Object 84"/>
          <p:cNvGraphicFramePr>
            <a:graphicFrameLocks noChangeAspect="1"/>
          </p:cNvGraphicFramePr>
          <p:nvPr/>
        </p:nvGraphicFramePr>
        <p:xfrm>
          <a:off x="1832393" y="4319604"/>
          <a:ext cx="1098947" cy="313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11000" imgH="215640" progId="Equation.3">
                  <p:embed/>
                </p:oleObj>
              </mc:Choice>
              <mc:Fallback>
                <p:oleObj name="Equation" r:id="rId17" imgW="711000" imgH="215640" progId="Equation.3">
                  <p:embed/>
                  <p:pic>
                    <p:nvPicPr>
                      <p:cNvPr id="21513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393" y="4319604"/>
                        <a:ext cx="1098947" cy="313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72" name="Line 85"/>
          <p:cNvSpPr>
            <a:spLocks noChangeShapeType="1"/>
          </p:cNvSpPr>
          <p:nvPr/>
        </p:nvSpPr>
        <p:spPr bwMode="auto">
          <a:xfrm>
            <a:off x="2948008" y="4530346"/>
            <a:ext cx="2138363" cy="698897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21573" name="Text Box 86"/>
          <p:cNvSpPr txBox="1">
            <a:spLocks noChangeArrowheads="1"/>
          </p:cNvSpPr>
          <p:nvPr/>
        </p:nvSpPr>
        <p:spPr bwMode="auto">
          <a:xfrm>
            <a:off x="4669653" y="5389975"/>
            <a:ext cx="190629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350" dirty="0">
                <a:solidFill>
                  <a:srgbClr val="FF3300"/>
                </a:solidFill>
              </a:rPr>
              <a:t>Restrição Redundante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C93EC31-C92B-4F5E-B995-084804D8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 redundantes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47813" y="2336008"/>
            <a:ext cx="5912645" cy="3109913"/>
            <a:chOff x="336" y="1189"/>
            <a:chExt cx="4966" cy="2612"/>
          </a:xfrm>
        </p:grpSpPr>
        <p:sp>
          <p:nvSpPr>
            <p:cNvPr id="23563" name="Freeform 4"/>
            <p:cNvSpPr>
              <a:spLocks/>
            </p:cNvSpPr>
            <p:nvPr/>
          </p:nvSpPr>
          <p:spPr bwMode="auto">
            <a:xfrm>
              <a:off x="2087" y="2553"/>
              <a:ext cx="1152" cy="805"/>
            </a:xfrm>
            <a:custGeom>
              <a:avLst/>
              <a:gdLst>
                <a:gd name="T0" fmla="*/ 0 w 1042"/>
                <a:gd name="T1" fmla="*/ 365 h 805"/>
                <a:gd name="T2" fmla="*/ 754 w 1042"/>
                <a:gd name="T3" fmla="*/ 0 h 805"/>
                <a:gd name="T4" fmla="*/ 1042 w 1042"/>
                <a:gd name="T5" fmla="*/ 0 h 805"/>
                <a:gd name="T6" fmla="*/ 1042 w 1042"/>
                <a:gd name="T7" fmla="*/ 805 h 805"/>
                <a:gd name="T8" fmla="*/ 449 w 1042"/>
                <a:gd name="T9" fmla="*/ 653 h 805"/>
                <a:gd name="T10" fmla="*/ 0 w 1042"/>
                <a:gd name="T11" fmla="*/ 365 h 8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2"/>
                <a:gd name="T19" fmla="*/ 0 h 805"/>
                <a:gd name="T20" fmla="*/ 1042 w 1042"/>
                <a:gd name="T21" fmla="*/ 805 h 8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2" h="805">
                  <a:moveTo>
                    <a:pt x="0" y="365"/>
                  </a:moveTo>
                  <a:lnTo>
                    <a:pt x="754" y="0"/>
                  </a:lnTo>
                  <a:lnTo>
                    <a:pt x="1042" y="0"/>
                  </a:lnTo>
                  <a:lnTo>
                    <a:pt x="1042" y="805"/>
                  </a:lnTo>
                  <a:lnTo>
                    <a:pt x="449" y="653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564" name="Line 5"/>
            <p:cNvSpPr>
              <a:spLocks noChangeShapeType="1"/>
            </p:cNvSpPr>
            <p:nvPr/>
          </p:nvSpPr>
          <p:spPr bwMode="auto">
            <a:xfrm>
              <a:off x="788" y="2557"/>
              <a:ext cx="0" cy="188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65" name="Line 6"/>
            <p:cNvSpPr>
              <a:spLocks noChangeShapeType="1"/>
            </p:cNvSpPr>
            <p:nvPr/>
          </p:nvSpPr>
          <p:spPr bwMode="auto">
            <a:xfrm>
              <a:off x="4961" y="2550"/>
              <a:ext cx="0" cy="188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064" y="1289"/>
              <a:ext cx="183" cy="2452"/>
              <a:chOff x="3248" y="1296"/>
              <a:chExt cx="195" cy="2952"/>
            </a:xfrm>
          </p:grpSpPr>
          <p:sp>
            <p:nvSpPr>
              <p:cNvPr id="23619" name="Line 8"/>
              <p:cNvSpPr>
                <a:spLocks noChangeShapeType="1"/>
              </p:cNvSpPr>
              <p:nvPr/>
            </p:nvSpPr>
            <p:spPr bwMode="auto">
              <a:xfrm flipH="1">
                <a:off x="3256" y="1296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23620" name="Line 9"/>
              <p:cNvSpPr>
                <a:spLocks noChangeShapeType="1"/>
              </p:cNvSpPr>
              <p:nvPr/>
            </p:nvSpPr>
            <p:spPr bwMode="auto">
              <a:xfrm flipH="1">
                <a:off x="3248" y="4248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23567" name="Line 10"/>
            <p:cNvSpPr>
              <a:spLocks noChangeShapeType="1"/>
            </p:cNvSpPr>
            <p:nvPr/>
          </p:nvSpPr>
          <p:spPr bwMode="auto">
            <a:xfrm rot="20930678" flipV="1">
              <a:off x="1049" y="2226"/>
              <a:ext cx="128" cy="125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68" name="Text Box 11"/>
            <p:cNvSpPr txBox="1">
              <a:spLocks noChangeArrowheads="1"/>
            </p:cNvSpPr>
            <p:nvPr/>
          </p:nvSpPr>
          <p:spPr bwMode="auto">
            <a:xfrm>
              <a:off x="5012" y="3402"/>
              <a:ext cx="290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1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69" name="Line 12"/>
            <p:cNvSpPr>
              <a:spLocks noChangeShapeType="1"/>
            </p:cNvSpPr>
            <p:nvPr/>
          </p:nvSpPr>
          <p:spPr bwMode="auto">
            <a:xfrm>
              <a:off x="4944" y="3305"/>
              <a:ext cx="0" cy="125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70" name="Rectangle 13" descr="Diagonal para cima larga"/>
            <p:cNvSpPr>
              <a:spLocks noChangeArrowheads="1"/>
            </p:cNvSpPr>
            <p:nvPr/>
          </p:nvSpPr>
          <p:spPr bwMode="auto">
            <a:xfrm>
              <a:off x="4791" y="3449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10</a:t>
              </a:r>
            </a:p>
          </p:txBody>
        </p:sp>
        <p:sp>
          <p:nvSpPr>
            <p:cNvPr id="23571" name="Rectangle 14" descr="Diagonal para cima larga"/>
            <p:cNvSpPr>
              <a:spLocks noChangeArrowheads="1"/>
            </p:cNvSpPr>
            <p:nvPr/>
          </p:nvSpPr>
          <p:spPr bwMode="auto">
            <a:xfrm>
              <a:off x="4201" y="3449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8</a:t>
              </a:r>
            </a:p>
          </p:txBody>
        </p:sp>
        <p:sp>
          <p:nvSpPr>
            <p:cNvPr id="23572" name="Rectangle 15" descr="Diagonal para cima larga"/>
            <p:cNvSpPr>
              <a:spLocks noChangeArrowheads="1"/>
            </p:cNvSpPr>
            <p:nvPr/>
          </p:nvSpPr>
          <p:spPr bwMode="auto">
            <a:xfrm>
              <a:off x="3557" y="3449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6</a:t>
              </a:r>
            </a:p>
          </p:txBody>
        </p:sp>
        <p:sp>
          <p:nvSpPr>
            <p:cNvPr id="23573" name="Line 16"/>
            <p:cNvSpPr>
              <a:spLocks noChangeShapeType="1"/>
            </p:cNvSpPr>
            <p:nvPr/>
          </p:nvSpPr>
          <p:spPr bwMode="auto">
            <a:xfrm flipV="1">
              <a:off x="1089" y="2617"/>
              <a:ext cx="59" cy="188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74" name="Line 17"/>
            <p:cNvSpPr>
              <a:spLocks noChangeShapeType="1"/>
            </p:cNvSpPr>
            <p:nvPr/>
          </p:nvSpPr>
          <p:spPr bwMode="auto">
            <a:xfrm>
              <a:off x="3242" y="1298"/>
              <a:ext cx="0" cy="245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3554" name="Object 18"/>
            <p:cNvGraphicFramePr>
              <a:graphicFrameLocks noChangeAspect="1"/>
            </p:cNvGraphicFramePr>
            <p:nvPr/>
          </p:nvGraphicFramePr>
          <p:xfrm>
            <a:off x="2719" y="1289"/>
            <a:ext cx="517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80880" imgH="215640" progId="Equation.3">
                    <p:embed/>
                  </p:oleObj>
                </mc:Choice>
                <mc:Fallback>
                  <p:oleObj name="Equation" r:id="rId2" imgW="380880" imgH="215640" progId="Equation.3">
                    <p:embed/>
                    <p:pic>
                      <p:nvPicPr>
                        <p:cNvPr id="23554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9" y="1289"/>
                          <a:ext cx="517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5" name="Rectangle 19" descr="Diagonal para cima larga"/>
            <p:cNvSpPr>
              <a:spLocks noChangeArrowheads="1"/>
            </p:cNvSpPr>
            <p:nvPr/>
          </p:nvSpPr>
          <p:spPr bwMode="auto">
            <a:xfrm>
              <a:off x="2769" y="3449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4</a:t>
              </a:r>
            </a:p>
          </p:txBody>
        </p:sp>
        <p:sp>
          <p:nvSpPr>
            <p:cNvPr id="23576" name="Rectangle 20" descr="Diagonal para cima larga"/>
            <p:cNvSpPr>
              <a:spLocks noChangeArrowheads="1"/>
            </p:cNvSpPr>
            <p:nvPr/>
          </p:nvSpPr>
          <p:spPr bwMode="auto">
            <a:xfrm>
              <a:off x="2206" y="3449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2</a:t>
              </a:r>
            </a:p>
          </p:txBody>
        </p:sp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1056" y="1681"/>
              <a:ext cx="3989" cy="1819"/>
              <a:chOff x="1104" y="1768"/>
              <a:chExt cx="4259" cy="2190"/>
            </a:xfrm>
          </p:grpSpPr>
          <p:sp>
            <p:nvSpPr>
              <p:cNvPr id="23617" name="Line 22"/>
              <p:cNvSpPr>
                <a:spLocks noChangeShapeType="1"/>
              </p:cNvSpPr>
              <p:nvPr/>
            </p:nvSpPr>
            <p:spPr bwMode="auto">
              <a:xfrm>
                <a:off x="1104" y="3807"/>
                <a:ext cx="125" cy="151"/>
              </a:xfrm>
              <a:prstGeom prst="line">
                <a:avLst/>
              </a:prstGeom>
              <a:noFill/>
              <a:ln w="9525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23618" name="Line 23"/>
              <p:cNvSpPr>
                <a:spLocks noChangeShapeType="1"/>
              </p:cNvSpPr>
              <p:nvPr/>
            </p:nvSpPr>
            <p:spPr bwMode="auto">
              <a:xfrm>
                <a:off x="5238" y="1768"/>
                <a:ext cx="125" cy="227"/>
              </a:xfrm>
              <a:prstGeom prst="line">
                <a:avLst/>
              </a:prstGeom>
              <a:noFill/>
              <a:ln w="9525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23578" name="Line 24"/>
            <p:cNvSpPr>
              <a:spLocks noChangeShapeType="1"/>
            </p:cNvSpPr>
            <p:nvPr/>
          </p:nvSpPr>
          <p:spPr bwMode="auto">
            <a:xfrm>
              <a:off x="787" y="2552"/>
              <a:ext cx="4173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3555" name="Object 25"/>
            <p:cNvGraphicFramePr>
              <a:graphicFrameLocks noChangeAspect="1"/>
            </p:cNvGraphicFramePr>
            <p:nvPr/>
          </p:nvGraphicFramePr>
          <p:xfrm>
            <a:off x="4398" y="2286"/>
            <a:ext cx="570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06080" imgH="215640" progId="Equation.3">
                    <p:embed/>
                  </p:oleObj>
                </mc:Choice>
                <mc:Fallback>
                  <p:oleObj name="Equation" r:id="rId4" imgW="406080" imgH="215640" progId="Equation.3">
                    <p:embed/>
                    <p:pic>
                      <p:nvPicPr>
                        <p:cNvPr id="23555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8" y="2286"/>
                          <a:ext cx="570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6" name="Object 26"/>
            <p:cNvGraphicFramePr>
              <a:graphicFrameLocks noChangeAspect="1"/>
            </p:cNvGraphicFramePr>
            <p:nvPr/>
          </p:nvGraphicFramePr>
          <p:xfrm>
            <a:off x="3753" y="1615"/>
            <a:ext cx="90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74360" imgH="215640" progId="Equation.3">
                    <p:embed/>
                  </p:oleObj>
                </mc:Choice>
                <mc:Fallback>
                  <p:oleObj name="Equation" r:id="rId6" imgW="774360" imgH="215640" progId="Equation.3">
                    <p:embed/>
                    <p:pic>
                      <p:nvPicPr>
                        <p:cNvPr id="23556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3" y="1615"/>
                          <a:ext cx="90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9" name="Line 27"/>
            <p:cNvSpPr>
              <a:spLocks noChangeShapeType="1"/>
            </p:cNvSpPr>
            <p:nvPr/>
          </p:nvSpPr>
          <p:spPr bwMode="auto">
            <a:xfrm flipV="1">
              <a:off x="1071" y="1674"/>
              <a:ext cx="3873" cy="169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80" name="Rectangle 28" descr="Diagonal para cima larga"/>
            <p:cNvSpPr>
              <a:spLocks noChangeArrowheads="1"/>
            </p:cNvSpPr>
            <p:nvPr/>
          </p:nvSpPr>
          <p:spPr bwMode="auto">
            <a:xfrm>
              <a:off x="1365" y="1816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10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1" name="Rectangle 29" descr="Diagonal para cima larga"/>
            <p:cNvSpPr>
              <a:spLocks noChangeArrowheads="1"/>
            </p:cNvSpPr>
            <p:nvPr/>
          </p:nvSpPr>
          <p:spPr bwMode="auto">
            <a:xfrm>
              <a:off x="1365" y="1189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14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2" name="Line 30"/>
            <p:cNvSpPr>
              <a:spLocks noChangeShapeType="1"/>
            </p:cNvSpPr>
            <p:nvPr/>
          </p:nvSpPr>
          <p:spPr bwMode="auto">
            <a:xfrm>
              <a:off x="1658" y="1612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83" name="Line 31"/>
            <p:cNvSpPr>
              <a:spLocks noChangeShapeType="1"/>
            </p:cNvSpPr>
            <p:nvPr/>
          </p:nvSpPr>
          <p:spPr bwMode="auto">
            <a:xfrm>
              <a:off x="1658" y="1298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84" name="Rectangle 32" descr="Diagonal para cima larga"/>
            <p:cNvSpPr>
              <a:spLocks noChangeArrowheads="1"/>
            </p:cNvSpPr>
            <p:nvPr/>
          </p:nvSpPr>
          <p:spPr bwMode="auto">
            <a:xfrm>
              <a:off x="1365" y="1505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12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5" name="Text Box 33"/>
            <p:cNvSpPr txBox="1">
              <a:spLocks noChangeArrowheads="1"/>
            </p:cNvSpPr>
            <p:nvPr/>
          </p:nvSpPr>
          <p:spPr bwMode="auto">
            <a:xfrm>
              <a:off x="1235" y="1209"/>
              <a:ext cx="290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2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6" name="Line 34"/>
            <p:cNvSpPr>
              <a:spLocks noChangeShapeType="1"/>
            </p:cNvSpPr>
            <p:nvPr/>
          </p:nvSpPr>
          <p:spPr bwMode="auto">
            <a:xfrm flipV="1">
              <a:off x="1715" y="1209"/>
              <a:ext cx="0" cy="12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587" name="Line 35"/>
            <p:cNvSpPr>
              <a:spLocks noChangeShapeType="1"/>
            </p:cNvSpPr>
            <p:nvPr/>
          </p:nvSpPr>
          <p:spPr bwMode="auto">
            <a:xfrm>
              <a:off x="1658" y="1925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88" name="Rectangle 36" descr="Diagonal para cima larga"/>
            <p:cNvSpPr>
              <a:spLocks noChangeArrowheads="1"/>
            </p:cNvSpPr>
            <p:nvPr/>
          </p:nvSpPr>
          <p:spPr bwMode="auto">
            <a:xfrm>
              <a:off x="1365" y="2131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8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9" name="Line 37"/>
            <p:cNvSpPr>
              <a:spLocks noChangeShapeType="1"/>
            </p:cNvSpPr>
            <p:nvPr/>
          </p:nvSpPr>
          <p:spPr bwMode="auto">
            <a:xfrm>
              <a:off x="1658" y="2239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90" name="Rectangle 38" descr="Diagonal para cima larga"/>
            <p:cNvSpPr>
              <a:spLocks noChangeArrowheads="1"/>
            </p:cNvSpPr>
            <p:nvPr/>
          </p:nvSpPr>
          <p:spPr bwMode="auto">
            <a:xfrm>
              <a:off x="1365" y="2444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6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91" name="Rectangle 39" descr="Diagonal para cima larga"/>
            <p:cNvSpPr>
              <a:spLocks noChangeArrowheads="1"/>
            </p:cNvSpPr>
            <p:nvPr/>
          </p:nvSpPr>
          <p:spPr bwMode="auto">
            <a:xfrm>
              <a:off x="1372" y="2714"/>
              <a:ext cx="351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4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92" name="Line 40"/>
            <p:cNvSpPr>
              <a:spLocks noChangeShapeType="1"/>
            </p:cNvSpPr>
            <p:nvPr/>
          </p:nvSpPr>
          <p:spPr bwMode="auto">
            <a:xfrm>
              <a:off x="1658" y="2552"/>
              <a:ext cx="1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93" name="Rectangle 41" descr="Diagonal para cima larga"/>
            <p:cNvSpPr>
              <a:spLocks noChangeArrowheads="1"/>
            </p:cNvSpPr>
            <p:nvPr/>
          </p:nvSpPr>
          <p:spPr bwMode="auto">
            <a:xfrm>
              <a:off x="930" y="3449"/>
              <a:ext cx="25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-2</a:t>
              </a:r>
            </a:p>
          </p:txBody>
        </p:sp>
        <p:sp>
          <p:nvSpPr>
            <p:cNvPr id="23594" name="Rectangle 42" descr="Diagonal para cima larga"/>
            <p:cNvSpPr>
              <a:spLocks noChangeArrowheads="1"/>
            </p:cNvSpPr>
            <p:nvPr/>
          </p:nvSpPr>
          <p:spPr bwMode="auto">
            <a:xfrm>
              <a:off x="1365" y="3009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3595" name="Rectangle 43" descr="Diagonal para cima larga"/>
            <p:cNvSpPr>
              <a:spLocks noChangeArrowheads="1"/>
            </p:cNvSpPr>
            <p:nvPr/>
          </p:nvSpPr>
          <p:spPr bwMode="auto">
            <a:xfrm>
              <a:off x="1422" y="3574"/>
              <a:ext cx="25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-2</a:t>
              </a:r>
            </a:p>
          </p:txBody>
        </p:sp>
        <p:sp>
          <p:nvSpPr>
            <p:cNvPr id="23596" name="Line 44"/>
            <p:cNvSpPr>
              <a:spLocks noChangeShapeType="1"/>
            </p:cNvSpPr>
            <p:nvPr/>
          </p:nvSpPr>
          <p:spPr bwMode="auto">
            <a:xfrm>
              <a:off x="1717" y="1298"/>
              <a:ext cx="0" cy="238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3557" name="Object 45"/>
            <p:cNvGraphicFramePr>
              <a:graphicFrameLocks noChangeAspect="1"/>
            </p:cNvGraphicFramePr>
            <p:nvPr/>
          </p:nvGraphicFramePr>
          <p:xfrm>
            <a:off x="336" y="2809"/>
            <a:ext cx="89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863280" imgH="215640" progId="Equation.3">
                    <p:embed/>
                  </p:oleObj>
                </mc:Choice>
                <mc:Fallback>
                  <p:oleObj name="Equation" r:id="rId8" imgW="863280" imgH="215640" progId="Equation.3">
                    <p:embed/>
                    <p:pic>
                      <p:nvPicPr>
                        <p:cNvPr id="23557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809"/>
                          <a:ext cx="899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7" name="Line 46"/>
            <p:cNvSpPr>
              <a:spLocks noChangeShapeType="1"/>
            </p:cNvSpPr>
            <p:nvPr/>
          </p:nvSpPr>
          <p:spPr bwMode="auto">
            <a:xfrm>
              <a:off x="1071" y="2364"/>
              <a:ext cx="2406" cy="1317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3558" name="Object 47"/>
            <p:cNvGraphicFramePr>
              <a:graphicFrameLocks noChangeAspect="1"/>
            </p:cNvGraphicFramePr>
            <p:nvPr/>
          </p:nvGraphicFramePr>
          <p:xfrm>
            <a:off x="471" y="2046"/>
            <a:ext cx="8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888840" imgH="215640" progId="Equation.3">
                    <p:embed/>
                  </p:oleObj>
                </mc:Choice>
                <mc:Fallback>
                  <p:oleObj name="Equation" r:id="rId10" imgW="888840" imgH="215640" progId="Equation.3">
                    <p:embed/>
                    <p:pic>
                      <p:nvPicPr>
                        <p:cNvPr id="2355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" y="2046"/>
                          <a:ext cx="8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9" name="Object 48"/>
            <p:cNvGraphicFramePr>
              <a:graphicFrameLocks noChangeAspect="1"/>
            </p:cNvGraphicFramePr>
            <p:nvPr/>
          </p:nvGraphicFramePr>
          <p:xfrm>
            <a:off x="606" y="3203"/>
            <a:ext cx="434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06080" imgH="215640" progId="Equation.3">
                    <p:embed/>
                  </p:oleObj>
                </mc:Choice>
                <mc:Fallback>
                  <p:oleObj name="Equation" r:id="rId12" imgW="406080" imgH="215640" progId="Equation.3">
                    <p:embed/>
                    <p:pic>
                      <p:nvPicPr>
                        <p:cNvPr id="23559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" y="3203"/>
                          <a:ext cx="434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8" name="Line 49"/>
            <p:cNvSpPr>
              <a:spLocks noChangeShapeType="1"/>
            </p:cNvSpPr>
            <p:nvPr/>
          </p:nvSpPr>
          <p:spPr bwMode="auto">
            <a:xfrm rot="20930678" flipV="1">
              <a:off x="3435" y="3535"/>
              <a:ext cx="127" cy="125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99" name="Line 50"/>
            <p:cNvSpPr>
              <a:spLocks noChangeShapeType="1"/>
            </p:cNvSpPr>
            <p:nvPr/>
          </p:nvSpPr>
          <p:spPr bwMode="auto">
            <a:xfrm>
              <a:off x="4294" y="3310"/>
              <a:ext cx="0" cy="125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0" name="Line 51"/>
            <p:cNvSpPr>
              <a:spLocks noChangeShapeType="1"/>
            </p:cNvSpPr>
            <p:nvPr/>
          </p:nvSpPr>
          <p:spPr bwMode="auto">
            <a:xfrm flipV="1">
              <a:off x="4438" y="3486"/>
              <a:ext cx="59" cy="188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1" name="Line 52"/>
            <p:cNvSpPr>
              <a:spLocks noChangeShapeType="1"/>
            </p:cNvSpPr>
            <p:nvPr/>
          </p:nvSpPr>
          <p:spPr bwMode="auto">
            <a:xfrm>
              <a:off x="2891" y="3305"/>
              <a:ext cx="0" cy="149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2" name="Line 53"/>
            <p:cNvSpPr>
              <a:spLocks noChangeShapeType="1"/>
            </p:cNvSpPr>
            <p:nvPr/>
          </p:nvSpPr>
          <p:spPr bwMode="auto">
            <a:xfrm>
              <a:off x="3648" y="3310"/>
              <a:ext cx="0" cy="149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3" name="Line 54"/>
            <p:cNvSpPr>
              <a:spLocks noChangeShapeType="1"/>
            </p:cNvSpPr>
            <p:nvPr/>
          </p:nvSpPr>
          <p:spPr bwMode="auto">
            <a:xfrm>
              <a:off x="1650" y="2830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4" name="Line 55"/>
            <p:cNvSpPr>
              <a:spLocks noChangeShapeType="1"/>
            </p:cNvSpPr>
            <p:nvPr/>
          </p:nvSpPr>
          <p:spPr bwMode="auto">
            <a:xfrm>
              <a:off x="1650" y="3083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5" name="Line 56"/>
            <p:cNvSpPr>
              <a:spLocks noChangeShapeType="1"/>
            </p:cNvSpPr>
            <p:nvPr/>
          </p:nvSpPr>
          <p:spPr bwMode="auto">
            <a:xfrm>
              <a:off x="1066" y="3305"/>
              <a:ext cx="0" cy="1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6" name="Line 57"/>
            <p:cNvSpPr>
              <a:spLocks noChangeShapeType="1"/>
            </p:cNvSpPr>
            <p:nvPr/>
          </p:nvSpPr>
          <p:spPr bwMode="auto">
            <a:xfrm>
              <a:off x="2303" y="3310"/>
              <a:ext cx="0" cy="12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7" name="Line 58"/>
            <p:cNvSpPr>
              <a:spLocks noChangeShapeType="1"/>
            </p:cNvSpPr>
            <p:nvPr/>
          </p:nvSpPr>
          <p:spPr bwMode="auto">
            <a:xfrm>
              <a:off x="1653" y="3681"/>
              <a:ext cx="11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8" name="Line 59"/>
            <p:cNvSpPr>
              <a:spLocks noChangeShapeType="1"/>
            </p:cNvSpPr>
            <p:nvPr/>
          </p:nvSpPr>
          <p:spPr bwMode="auto">
            <a:xfrm>
              <a:off x="1056" y="3358"/>
              <a:ext cx="3984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9" name="Line 60"/>
            <p:cNvSpPr>
              <a:spLocks noChangeShapeType="1"/>
            </p:cNvSpPr>
            <p:nvPr/>
          </p:nvSpPr>
          <p:spPr bwMode="auto">
            <a:xfrm>
              <a:off x="1093" y="2811"/>
              <a:ext cx="3372" cy="877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610" name="Line 61"/>
            <p:cNvSpPr>
              <a:spLocks noChangeShapeType="1"/>
            </p:cNvSpPr>
            <p:nvPr/>
          </p:nvSpPr>
          <p:spPr bwMode="auto">
            <a:xfrm flipV="1">
              <a:off x="1065" y="3129"/>
              <a:ext cx="0" cy="24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611" name="Line 62"/>
            <p:cNvSpPr>
              <a:spLocks noChangeShapeType="1"/>
            </p:cNvSpPr>
            <p:nvPr/>
          </p:nvSpPr>
          <p:spPr bwMode="auto">
            <a:xfrm>
              <a:off x="1725" y="3681"/>
              <a:ext cx="225" cy="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3560" name="Object 63"/>
            <p:cNvGraphicFramePr>
              <a:graphicFrameLocks noChangeAspect="1"/>
            </p:cNvGraphicFramePr>
            <p:nvPr/>
          </p:nvGraphicFramePr>
          <p:xfrm>
            <a:off x="1929" y="3591"/>
            <a:ext cx="43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393480" imgH="215640" progId="Equation.3">
                    <p:embed/>
                  </p:oleObj>
                </mc:Choice>
                <mc:Fallback>
                  <p:oleObj name="Equation" r:id="rId14" imgW="393480" imgH="215640" progId="Equation.3">
                    <p:embed/>
                    <p:pic>
                      <p:nvPicPr>
                        <p:cNvPr id="2356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9" y="3591"/>
                          <a:ext cx="43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Group 64"/>
            <p:cNvGrpSpPr>
              <a:grpSpLocks/>
            </p:cNvGrpSpPr>
            <p:nvPr/>
          </p:nvGrpSpPr>
          <p:grpSpPr bwMode="auto">
            <a:xfrm>
              <a:off x="2592" y="2782"/>
              <a:ext cx="1655" cy="575"/>
              <a:chOff x="2928" y="2880"/>
              <a:chExt cx="1655" cy="575"/>
            </a:xfrm>
          </p:grpSpPr>
          <p:sp>
            <p:nvSpPr>
              <p:cNvPr id="23614" name="Line 65"/>
              <p:cNvSpPr>
                <a:spLocks noChangeShapeType="1"/>
              </p:cNvSpPr>
              <p:nvPr/>
            </p:nvSpPr>
            <p:spPr bwMode="auto">
              <a:xfrm>
                <a:off x="2928" y="3295"/>
                <a:ext cx="636" cy="16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23615" name="Text Box 66"/>
              <p:cNvSpPr txBox="1">
                <a:spLocks noChangeArrowheads="1"/>
              </p:cNvSpPr>
              <p:nvPr/>
            </p:nvSpPr>
            <p:spPr bwMode="auto">
              <a:xfrm>
                <a:off x="3830" y="2880"/>
                <a:ext cx="753" cy="42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1350">
                    <a:solidFill>
                      <a:srgbClr val="FF0000"/>
                    </a:solidFill>
                  </a:rPr>
                  <a:t>Soluções</a:t>
                </a:r>
              </a:p>
              <a:p>
                <a:r>
                  <a:rPr lang="pt-BR" sz="1350">
                    <a:solidFill>
                      <a:srgbClr val="FF0000"/>
                    </a:solidFill>
                  </a:rPr>
                  <a:t>Múltiplas</a:t>
                </a:r>
              </a:p>
            </p:txBody>
          </p:sp>
          <p:sp>
            <p:nvSpPr>
              <p:cNvPr id="23616" name="Line 67"/>
              <p:cNvSpPr>
                <a:spLocks noChangeShapeType="1"/>
              </p:cNvSpPr>
              <p:nvPr/>
            </p:nvSpPr>
            <p:spPr bwMode="auto">
              <a:xfrm flipH="1">
                <a:off x="3264" y="3168"/>
                <a:ext cx="528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sp>
          <p:nvSpPr>
            <p:cNvPr id="23613" name="Line 68"/>
            <p:cNvSpPr>
              <a:spLocks noChangeShapeType="1"/>
            </p:cNvSpPr>
            <p:nvPr/>
          </p:nvSpPr>
          <p:spPr bwMode="auto">
            <a:xfrm>
              <a:off x="1218" y="3227"/>
              <a:ext cx="1248" cy="35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EC50781-9F78-4332-9204-EFD3B5E4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múltipla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5"/>
          <p:cNvGrpSpPr>
            <a:grpSpLocks/>
          </p:cNvGrpSpPr>
          <p:nvPr/>
        </p:nvGrpSpPr>
        <p:grpSpPr bwMode="auto">
          <a:xfrm>
            <a:off x="1439467" y="2364583"/>
            <a:ext cx="6241256" cy="3053954"/>
            <a:chOff x="249" y="1266"/>
            <a:chExt cx="5242" cy="2565"/>
          </a:xfrm>
        </p:grpSpPr>
        <p:sp>
          <p:nvSpPr>
            <p:cNvPr id="25615" name="Freeform 4"/>
            <p:cNvSpPr>
              <a:spLocks/>
            </p:cNvSpPr>
            <p:nvPr/>
          </p:nvSpPr>
          <p:spPr bwMode="auto">
            <a:xfrm>
              <a:off x="1878" y="2503"/>
              <a:ext cx="3450" cy="893"/>
            </a:xfrm>
            <a:custGeom>
              <a:avLst/>
              <a:gdLst>
                <a:gd name="T0" fmla="*/ 0 w 3450"/>
                <a:gd name="T1" fmla="*/ 453 h 893"/>
                <a:gd name="T2" fmla="*/ 768 w 3450"/>
                <a:gd name="T3" fmla="*/ 97 h 893"/>
                <a:gd name="T4" fmla="*/ 2928 w 3450"/>
                <a:gd name="T5" fmla="*/ 106 h 893"/>
                <a:gd name="T6" fmla="*/ 3377 w 3450"/>
                <a:gd name="T7" fmla="*/ 106 h 893"/>
                <a:gd name="T8" fmla="*/ 3368 w 3450"/>
                <a:gd name="T9" fmla="*/ 131 h 893"/>
                <a:gd name="T10" fmla="*/ 3377 w 3450"/>
                <a:gd name="T11" fmla="*/ 893 h 893"/>
                <a:gd name="T12" fmla="*/ 1056 w 3450"/>
                <a:gd name="T13" fmla="*/ 885 h 893"/>
                <a:gd name="T14" fmla="*/ 480 w 3450"/>
                <a:gd name="T15" fmla="*/ 741 h 893"/>
                <a:gd name="T16" fmla="*/ 0 w 3450"/>
                <a:gd name="T17" fmla="*/ 453 h 8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50"/>
                <a:gd name="T28" fmla="*/ 0 h 893"/>
                <a:gd name="T29" fmla="*/ 3450 w 3450"/>
                <a:gd name="T30" fmla="*/ 893 h 89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50" h="893">
                  <a:moveTo>
                    <a:pt x="0" y="453"/>
                  </a:moveTo>
                  <a:lnTo>
                    <a:pt x="768" y="97"/>
                  </a:lnTo>
                  <a:cubicBezTo>
                    <a:pt x="1300" y="98"/>
                    <a:pt x="2505" y="109"/>
                    <a:pt x="2928" y="106"/>
                  </a:cubicBezTo>
                  <a:cubicBezTo>
                    <a:pt x="3363" y="107"/>
                    <a:pt x="3304" y="102"/>
                    <a:pt x="3377" y="106"/>
                  </a:cubicBezTo>
                  <a:cubicBezTo>
                    <a:pt x="3450" y="110"/>
                    <a:pt x="3368" y="0"/>
                    <a:pt x="3368" y="131"/>
                  </a:cubicBezTo>
                  <a:lnTo>
                    <a:pt x="3377" y="893"/>
                  </a:lnTo>
                  <a:lnTo>
                    <a:pt x="1056" y="885"/>
                  </a:lnTo>
                  <a:lnTo>
                    <a:pt x="480" y="741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5616" name="Line 5"/>
            <p:cNvSpPr>
              <a:spLocks noChangeShapeType="1"/>
            </p:cNvSpPr>
            <p:nvPr/>
          </p:nvSpPr>
          <p:spPr bwMode="auto">
            <a:xfrm>
              <a:off x="663" y="2610"/>
              <a:ext cx="0" cy="18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17" name="Line 6"/>
            <p:cNvSpPr>
              <a:spLocks noChangeShapeType="1"/>
            </p:cNvSpPr>
            <p:nvPr/>
          </p:nvSpPr>
          <p:spPr bwMode="auto">
            <a:xfrm>
              <a:off x="4998" y="2603"/>
              <a:ext cx="0" cy="18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18" name="Line 7"/>
            <p:cNvSpPr>
              <a:spLocks noChangeShapeType="1"/>
            </p:cNvSpPr>
            <p:nvPr/>
          </p:nvSpPr>
          <p:spPr bwMode="auto">
            <a:xfrm rot="20930678" flipV="1">
              <a:off x="912" y="2285"/>
              <a:ext cx="117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19" name="Line 8"/>
            <p:cNvSpPr>
              <a:spLocks noChangeShapeType="1"/>
            </p:cNvSpPr>
            <p:nvPr/>
          </p:nvSpPr>
          <p:spPr bwMode="auto">
            <a:xfrm rot="20930678" flipV="1">
              <a:off x="3104" y="3570"/>
              <a:ext cx="117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0" name="Text Box 9"/>
            <p:cNvSpPr txBox="1">
              <a:spLocks noChangeArrowheads="1"/>
            </p:cNvSpPr>
            <p:nvPr/>
          </p:nvSpPr>
          <p:spPr bwMode="auto">
            <a:xfrm>
              <a:off x="5201" y="3440"/>
              <a:ext cx="290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1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5621" name="Line 10"/>
            <p:cNvSpPr>
              <a:spLocks noChangeShapeType="1"/>
            </p:cNvSpPr>
            <p:nvPr/>
          </p:nvSpPr>
          <p:spPr bwMode="auto">
            <a:xfrm>
              <a:off x="4484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2" name="Rectangle 11" descr="Diagonal para cima larga"/>
            <p:cNvSpPr>
              <a:spLocks noChangeArrowheads="1"/>
            </p:cNvSpPr>
            <p:nvPr/>
          </p:nvSpPr>
          <p:spPr bwMode="auto">
            <a:xfrm>
              <a:off x="4320" y="3484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10</a:t>
              </a:r>
            </a:p>
          </p:txBody>
        </p:sp>
        <p:sp>
          <p:nvSpPr>
            <p:cNvPr id="25623" name="Line 12"/>
            <p:cNvSpPr>
              <a:spLocks noChangeShapeType="1"/>
            </p:cNvSpPr>
            <p:nvPr/>
          </p:nvSpPr>
          <p:spPr bwMode="auto">
            <a:xfrm>
              <a:off x="3892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4" name="Rectangle 13" descr="Diagonal para cima larga"/>
            <p:cNvSpPr>
              <a:spLocks noChangeArrowheads="1"/>
            </p:cNvSpPr>
            <p:nvPr/>
          </p:nvSpPr>
          <p:spPr bwMode="auto">
            <a:xfrm>
              <a:off x="3784" y="348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8</a:t>
              </a:r>
            </a:p>
          </p:txBody>
        </p:sp>
        <p:sp>
          <p:nvSpPr>
            <p:cNvPr id="25625" name="Rectangle 14" descr="Diagonal para cima larga"/>
            <p:cNvSpPr>
              <a:spLocks noChangeArrowheads="1"/>
            </p:cNvSpPr>
            <p:nvPr/>
          </p:nvSpPr>
          <p:spPr bwMode="auto">
            <a:xfrm>
              <a:off x="3193" y="348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6</a:t>
              </a:r>
            </a:p>
          </p:txBody>
        </p:sp>
        <p:sp>
          <p:nvSpPr>
            <p:cNvPr id="25626" name="Line 15"/>
            <p:cNvSpPr>
              <a:spLocks noChangeShapeType="1"/>
            </p:cNvSpPr>
            <p:nvPr/>
          </p:nvSpPr>
          <p:spPr bwMode="auto">
            <a:xfrm flipV="1">
              <a:off x="4014" y="3522"/>
              <a:ext cx="54" cy="18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7" name="Line 16"/>
            <p:cNvSpPr>
              <a:spLocks noChangeShapeType="1"/>
            </p:cNvSpPr>
            <p:nvPr/>
          </p:nvSpPr>
          <p:spPr bwMode="auto">
            <a:xfrm flipV="1">
              <a:off x="929" y="2674"/>
              <a:ext cx="54" cy="18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8" name="Line 17"/>
            <p:cNvSpPr>
              <a:spLocks noChangeShapeType="1"/>
            </p:cNvSpPr>
            <p:nvPr/>
          </p:nvSpPr>
          <p:spPr bwMode="auto">
            <a:xfrm>
              <a:off x="2601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9" name="Rectangle 18" descr="Diagonal para cima larga"/>
            <p:cNvSpPr>
              <a:spLocks noChangeArrowheads="1"/>
            </p:cNvSpPr>
            <p:nvPr/>
          </p:nvSpPr>
          <p:spPr bwMode="auto">
            <a:xfrm>
              <a:off x="2471" y="348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4</a:t>
              </a:r>
            </a:p>
          </p:txBody>
        </p:sp>
        <p:sp>
          <p:nvSpPr>
            <p:cNvPr id="25630" name="Rectangle 19" descr="Diagonal para cima larga"/>
            <p:cNvSpPr>
              <a:spLocks noChangeArrowheads="1"/>
            </p:cNvSpPr>
            <p:nvPr/>
          </p:nvSpPr>
          <p:spPr bwMode="auto">
            <a:xfrm>
              <a:off x="1954" y="348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5631" name="Line 20"/>
            <p:cNvSpPr>
              <a:spLocks noChangeShapeType="1"/>
            </p:cNvSpPr>
            <p:nvPr/>
          </p:nvSpPr>
          <p:spPr bwMode="auto">
            <a:xfrm>
              <a:off x="3300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3" name="Group 21"/>
            <p:cNvGrpSpPr>
              <a:grpSpLocks/>
            </p:cNvGrpSpPr>
            <p:nvPr/>
          </p:nvGrpSpPr>
          <p:grpSpPr bwMode="auto">
            <a:xfrm>
              <a:off x="918" y="1760"/>
              <a:ext cx="3658" cy="1786"/>
              <a:chOff x="1104" y="1768"/>
              <a:chExt cx="4259" cy="2190"/>
            </a:xfrm>
          </p:grpSpPr>
          <p:sp>
            <p:nvSpPr>
              <p:cNvPr id="25661" name="Line 22"/>
              <p:cNvSpPr>
                <a:spLocks noChangeShapeType="1"/>
              </p:cNvSpPr>
              <p:nvPr/>
            </p:nvSpPr>
            <p:spPr bwMode="auto">
              <a:xfrm>
                <a:off x="1104" y="3807"/>
                <a:ext cx="125" cy="151"/>
              </a:xfrm>
              <a:prstGeom prst="line">
                <a:avLst/>
              </a:prstGeom>
              <a:noFill/>
              <a:ln w="19050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25662" name="Line 23"/>
              <p:cNvSpPr>
                <a:spLocks noChangeShapeType="1"/>
              </p:cNvSpPr>
              <p:nvPr/>
            </p:nvSpPr>
            <p:spPr bwMode="auto">
              <a:xfrm>
                <a:off x="5238" y="1768"/>
                <a:ext cx="125" cy="227"/>
              </a:xfrm>
              <a:prstGeom prst="line">
                <a:avLst/>
              </a:prstGeom>
              <a:noFill/>
              <a:ln w="19050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25633" name="Line 24"/>
            <p:cNvSpPr>
              <a:spLocks noChangeShapeType="1"/>
            </p:cNvSpPr>
            <p:nvPr/>
          </p:nvSpPr>
          <p:spPr bwMode="auto">
            <a:xfrm>
              <a:off x="680" y="2608"/>
              <a:ext cx="4576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5602" name="Object 25"/>
            <p:cNvGraphicFramePr>
              <a:graphicFrameLocks noChangeAspect="1"/>
            </p:cNvGraphicFramePr>
            <p:nvPr/>
          </p:nvGraphicFramePr>
          <p:xfrm>
            <a:off x="3973" y="2344"/>
            <a:ext cx="522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406080" imgH="215640" progId="Equation.3">
                    <p:embed/>
                  </p:oleObj>
                </mc:Choice>
                <mc:Fallback>
                  <p:oleObj name="Equation" r:id="rId3" imgW="406080" imgH="215640" progId="Equation.3">
                    <p:embed/>
                    <p:pic>
                      <p:nvPicPr>
                        <p:cNvPr id="25602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3" y="2344"/>
                          <a:ext cx="522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3" name="Object 26"/>
            <p:cNvGraphicFramePr>
              <a:graphicFrameLocks noChangeAspect="1"/>
            </p:cNvGraphicFramePr>
            <p:nvPr/>
          </p:nvGraphicFramePr>
          <p:xfrm>
            <a:off x="3382" y="1686"/>
            <a:ext cx="825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774360" imgH="215640" progId="Equation.3">
                    <p:embed/>
                  </p:oleObj>
                </mc:Choice>
                <mc:Fallback>
                  <p:oleObj name="Equation" r:id="rId5" imgW="774360" imgH="215640" progId="Equation.3">
                    <p:embed/>
                    <p:pic>
                      <p:nvPicPr>
                        <p:cNvPr id="25603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2" y="1686"/>
                          <a:ext cx="825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4" name="Line 27"/>
            <p:cNvSpPr>
              <a:spLocks noChangeShapeType="1"/>
            </p:cNvSpPr>
            <p:nvPr/>
          </p:nvSpPr>
          <p:spPr bwMode="auto">
            <a:xfrm flipV="1">
              <a:off x="933" y="1744"/>
              <a:ext cx="3551" cy="1662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35" name="Rectangle 28" descr="Diagonal para cima larga"/>
            <p:cNvSpPr>
              <a:spLocks noChangeArrowheads="1"/>
            </p:cNvSpPr>
            <p:nvPr/>
          </p:nvSpPr>
          <p:spPr bwMode="auto">
            <a:xfrm>
              <a:off x="1193" y="1881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10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36" name="Rectangle 29" descr="Diagonal para cima larga"/>
            <p:cNvSpPr>
              <a:spLocks noChangeArrowheads="1"/>
            </p:cNvSpPr>
            <p:nvPr/>
          </p:nvSpPr>
          <p:spPr bwMode="auto">
            <a:xfrm>
              <a:off x="1193" y="1266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14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37" name="Line 30"/>
            <p:cNvSpPr>
              <a:spLocks noChangeShapeType="1"/>
            </p:cNvSpPr>
            <p:nvPr/>
          </p:nvSpPr>
          <p:spPr bwMode="auto">
            <a:xfrm>
              <a:off x="1471" y="1682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38" name="Line 31"/>
            <p:cNvSpPr>
              <a:spLocks noChangeShapeType="1"/>
            </p:cNvSpPr>
            <p:nvPr/>
          </p:nvSpPr>
          <p:spPr bwMode="auto">
            <a:xfrm>
              <a:off x="1471" y="1374"/>
              <a:ext cx="1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39" name="Rectangle 32" descr="Diagonal para cima larga"/>
            <p:cNvSpPr>
              <a:spLocks noChangeArrowheads="1"/>
            </p:cNvSpPr>
            <p:nvPr/>
          </p:nvSpPr>
          <p:spPr bwMode="auto">
            <a:xfrm>
              <a:off x="1193" y="1575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12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40" name="Text Box 33"/>
            <p:cNvSpPr txBox="1">
              <a:spLocks noChangeArrowheads="1"/>
            </p:cNvSpPr>
            <p:nvPr/>
          </p:nvSpPr>
          <p:spPr bwMode="auto">
            <a:xfrm>
              <a:off x="1073" y="1288"/>
              <a:ext cx="290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2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5641" name="Line 34"/>
            <p:cNvSpPr>
              <a:spLocks noChangeShapeType="1"/>
            </p:cNvSpPr>
            <p:nvPr/>
          </p:nvSpPr>
          <p:spPr bwMode="auto">
            <a:xfrm flipV="1">
              <a:off x="1513" y="1287"/>
              <a:ext cx="0" cy="117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5642" name="Line 35"/>
            <p:cNvSpPr>
              <a:spLocks noChangeShapeType="1"/>
            </p:cNvSpPr>
            <p:nvPr/>
          </p:nvSpPr>
          <p:spPr bwMode="auto">
            <a:xfrm>
              <a:off x="1471" y="1990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43" name="Rectangle 36" descr="Diagonal para cima larga"/>
            <p:cNvSpPr>
              <a:spLocks noChangeArrowheads="1"/>
            </p:cNvSpPr>
            <p:nvPr/>
          </p:nvSpPr>
          <p:spPr bwMode="auto">
            <a:xfrm>
              <a:off x="1193" y="2190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8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44" name="Line 37"/>
            <p:cNvSpPr>
              <a:spLocks noChangeShapeType="1"/>
            </p:cNvSpPr>
            <p:nvPr/>
          </p:nvSpPr>
          <p:spPr bwMode="auto">
            <a:xfrm>
              <a:off x="1471" y="2298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45" name="Rectangle 38" descr="Diagonal para cima larga"/>
            <p:cNvSpPr>
              <a:spLocks noChangeArrowheads="1"/>
            </p:cNvSpPr>
            <p:nvPr/>
          </p:nvSpPr>
          <p:spPr bwMode="auto">
            <a:xfrm>
              <a:off x="1193" y="2497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6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46" name="Rectangle 39" descr="Diagonal para cima larga"/>
            <p:cNvSpPr>
              <a:spLocks noChangeArrowheads="1"/>
            </p:cNvSpPr>
            <p:nvPr/>
          </p:nvSpPr>
          <p:spPr bwMode="auto">
            <a:xfrm>
              <a:off x="1199" y="2763"/>
              <a:ext cx="32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4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47" name="Line 41"/>
            <p:cNvSpPr>
              <a:spLocks noChangeShapeType="1"/>
            </p:cNvSpPr>
            <p:nvPr/>
          </p:nvSpPr>
          <p:spPr bwMode="auto">
            <a:xfrm>
              <a:off x="1468" y="2879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48" name="Rectangle 42" descr="Diagonal para cima larga"/>
            <p:cNvSpPr>
              <a:spLocks noChangeArrowheads="1"/>
            </p:cNvSpPr>
            <p:nvPr/>
          </p:nvSpPr>
          <p:spPr bwMode="auto">
            <a:xfrm>
              <a:off x="783" y="3484"/>
              <a:ext cx="25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-2</a:t>
              </a:r>
            </a:p>
          </p:txBody>
        </p:sp>
        <p:sp>
          <p:nvSpPr>
            <p:cNvPr id="25649" name="Rectangle 43" descr="Diagonal para cima larga"/>
            <p:cNvSpPr>
              <a:spLocks noChangeArrowheads="1"/>
            </p:cNvSpPr>
            <p:nvPr/>
          </p:nvSpPr>
          <p:spPr bwMode="auto">
            <a:xfrm>
              <a:off x="1193" y="3052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5650" name="Line 44"/>
            <p:cNvSpPr>
              <a:spLocks noChangeShapeType="1"/>
            </p:cNvSpPr>
            <p:nvPr/>
          </p:nvSpPr>
          <p:spPr bwMode="auto">
            <a:xfrm>
              <a:off x="1468" y="3126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1" name="Rectangle 45" descr="Diagonal para cima larga"/>
            <p:cNvSpPr>
              <a:spLocks noChangeArrowheads="1"/>
            </p:cNvSpPr>
            <p:nvPr/>
          </p:nvSpPr>
          <p:spPr bwMode="auto">
            <a:xfrm>
              <a:off x="1234" y="3607"/>
              <a:ext cx="25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-2</a:t>
              </a:r>
            </a:p>
          </p:txBody>
        </p:sp>
        <p:sp>
          <p:nvSpPr>
            <p:cNvPr id="25652" name="Line 46"/>
            <p:cNvSpPr>
              <a:spLocks noChangeShapeType="1"/>
            </p:cNvSpPr>
            <p:nvPr/>
          </p:nvSpPr>
          <p:spPr bwMode="auto">
            <a:xfrm>
              <a:off x="923" y="3344"/>
              <a:ext cx="0" cy="12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3" name="Line 47"/>
            <p:cNvSpPr>
              <a:spLocks noChangeShapeType="1"/>
            </p:cNvSpPr>
            <p:nvPr/>
          </p:nvSpPr>
          <p:spPr bwMode="auto">
            <a:xfrm>
              <a:off x="2063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4" name="Line 48"/>
            <p:cNvSpPr>
              <a:spLocks noChangeShapeType="1"/>
            </p:cNvSpPr>
            <p:nvPr/>
          </p:nvSpPr>
          <p:spPr bwMode="auto">
            <a:xfrm>
              <a:off x="1461" y="3714"/>
              <a:ext cx="10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5" name="Line 49"/>
            <p:cNvSpPr>
              <a:spLocks noChangeShapeType="1"/>
            </p:cNvSpPr>
            <p:nvPr/>
          </p:nvSpPr>
          <p:spPr bwMode="auto">
            <a:xfrm>
              <a:off x="1525" y="1374"/>
              <a:ext cx="0" cy="234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6" name="Line 50"/>
            <p:cNvSpPr>
              <a:spLocks noChangeShapeType="1"/>
            </p:cNvSpPr>
            <p:nvPr/>
          </p:nvSpPr>
          <p:spPr bwMode="auto">
            <a:xfrm>
              <a:off x="923" y="2852"/>
              <a:ext cx="3089" cy="859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5604" name="Object 51"/>
            <p:cNvGraphicFramePr>
              <a:graphicFrameLocks noChangeAspect="1"/>
            </p:cNvGraphicFramePr>
            <p:nvPr/>
          </p:nvGraphicFramePr>
          <p:xfrm>
            <a:off x="249" y="2858"/>
            <a:ext cx="824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863280" imgH="215640" progId="Equation.3">
                    <p:embed/>
                  </p:oleObj>
                </mc:Choice>
                <mc:Fallback>
                  <p:oleObj name="Equation" r:id="rId7" imgW="863280" imgH="215640" progId="Equation.3">
                    <p:embed/>
                    <p:pic>
                      <p:nvPicPr>
                        <p:cNvPr id="25604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2858"/>
                          <a:ext cx="824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57" name="Line 52"/>
            <p:cNvSpPr>
              <a:spLocks noChangeShapeType="1"/>
            </p:cNvSpPr>
            <p:nvPr/>
          </p:nvSpPr>
          <p:spPr bwMode="auto">
            <a:xfrm>
              <a:off x="934" y="2421"/>
              <a:ext cx="2205" cy="129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5605" name="Object 53"/>
            <p:cNvGraphicFramePr>
              <a:graphicFrameLocks noChangeAspect="1"/>
            </p:cNvGraphicFramePr>
            <p:nvPr/>
          </p:nvGraphicFramePr>
          <p:xfrm>
            <a:off x="373" y="2109"/>
            <a:ext cx="818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888840" imgH="215640" progId="Equation.3">
                    <p:embed/>
                  </p:oleObj>
                </mc:Choice>
                <mc:Fallback>
                  <p:oleObj name="Equation" r:id="rId9" imgW="888840" imgH="215640" progId="Equation.3">
                    <p:embed/>
                    <p:pic>
                      <p:nvPicPr>
                        <p:cNvPr id="25605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" y="2109"/>
                          <a:ext cx="818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58" name="Line 54"/>
            <p:cNvSpPr>
              <a:spLocks noChangeShapeType="1"/>
            </p:cNvSpPr>
            <p:nvPr/>
          </p:nvSpPr>
          <p:spPr bwMode="auto">
            <a:xfrm>
              <a:off x="933" y="3406"/>
              <a:ext cx="4511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9" name="Line 57"/>
            <p:cNvSpPr>
              <a:spLocks noChangeShapeType="1"/>
            </p:cNvSpPr>
            <p:nvPr/>
          </p:nvSpPr>
          <p:spPr bwMode="auto">
            <a:xfrm flipV="1">
              <a:off x="922" y="3172"/>
              <a:ext cx="0" cy="23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5606" name="Object 58"/>
            <p:cNvGraphicFramePr>
              <a:graphicFrameLocks noChangeAspect="1"/>
            </p:cNvGraphicFramePr>
            <p:nvPr/>
          </p:nvGraphicFramePr>
          <p:xfrm>
            <a:off x="496" y="3244"/>
            <a:ext cx="399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06080" imgH="215640" progId="Equation.3">
                    <p:embed/>
                  </p:oleObj>
                </mc:Choice>
                <mc:Fallback>
                  <p:oleObj name="Equation" r:id="rId11" imgW="406080" imgH="215640" progId="Equation.3">
                    <p:embed/>
                    <p:pic>
                      <p:nvPicPr>
                        <p:cNvPr id="25606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" y="3244"/>
                          <a:ext cx="399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60" name="Line 59"/>
            <p:cNvSpPr>
              <a:spLocks noChangeShapeType="1"/>
            </p:cNvSpPr>
            <p:nvPr/>
          </p:nvSpPr>
          <p:spPr bwMode="auto">
            <a:xfrm>
              <a:off x="1527" y="3714"/>
              <a:ext cx="206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5607" name="Object 60"/>
            <p:cNvGraphicFramePr>
              <a:graphicFrameLocks noChangeAspect="1"/>
            </p:cNvGraphicFramePr>
            <p:nvPr/>
          </p:nvGraphicFramePr>
          <p:xfrm>
            <a:off x="1709" y="3626"/>
            <a:ext cx="395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393480" imgH="215640" progId="Equation.3">
                    <p:embed/>
                  </p:oleObj>
                </mc:Choice>
                <mc:Fallback>
                  <p:oleObj name="Equation" r:id="rId13" imgW="393480" imgH="215640" progId="Equation.3">
                    <p:embed/>
                    <p:pic>
                      <p:nvPicPr>
                        <p:cNvPr id="25607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9" y="3626"/>
                          <a:ext cx="395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2327" name="Line 55"/>
          <p:cNvSpPr>
            <a:spLocks noChangeShapeType="1"/>
          </p:cNvSpPr>
          <p:nvPr/>
        </p:nvSpPr>
        <p:spPr bwMode="auto">
          <a:xfrm>
            <a:off x="2312195" y="4657725"/>
            <a:ext cx="1535906" cy="586979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2303860" y="2240756"/>
            <a:ext cx="5123259" cy="1819275"/>
            <a:chOff x="1017" y="1226"/>
            <a:chExt cx="4303" cy="1528"/>
          </a:xfrm>
        </p:grpSpPr>
        <p:sp>
          <p:nvSpPr>
            <p:cNvPr id="25613" name="Freeform 62"/>
            <p:cNvSpPr>
              <a:spLocks/>
            </p:cNvSpPr>
            <p:nvPr/>
          </p:nvSpPr>
          <p:spPr bwMode="auto">
            <a:xfrm>
              <a:off x="1017" y="1248"/>
              <a:ext cx="4272" cy="1506"/>
            </a:xfrm>
            <a:custGeom>
              <a:avLst/>
              <a:gdLst>
                <a:gd name="T0" fmla="*/ 0 w 4425"/>
                <a:gd name="T1" fmla="*/ 0 h 1560"/>
                <a:gd name="T2" fmla="*/ 4425 w 4425"/>
                <a:gd name="T3" fmla="*/ 1560 h 1560"/>
                <a:gd name="T4" fmla="*/ 0 60000 65536"/>
                <a:gd name="T5" fmla="*/ 0 60000 65536"/>
                <a:gd name="T6" fmla="*/ 0 w 4425"/>
                <a:gd name="T7" fmla="*/ 0 h 1560"/>
                <a:gd name="T8" fmla="*/ 4425 w 4425"/>
                <a:gd name="T9" fmla="*/ 1560 h 15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425" h="1560">
                  <a:moveTo>
                    <a:pt x="0" y="0"/>
                  </a:moveTo>
                  <a:lnTo>
                    <a:pt x="4425" y="156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5614" name="Text Box 63"/>
            <p:cNvSpPr txBox="1">
              <a:spLocks noChangeArrowheads="1"/>
            </p:cNvSpPr>
            <p:nvPr/>
          </p:nvSpPr>
          <p:spPr bwMode="auto">
            <a:xfrm>
              <a:off x="3638" y="1226"/>
              <a:ext cx="168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350">
                  <a:solidFill>
                    <a:srgbClr val="FF3300"/>
                  </a:solidFill>
                </a:rPr>
                <a:t>Cresce indefinidamente</a:t>
              </a:r>
            </a:p>
          </p:txBody>
        </p:sp>
      </p:grpSp>
      <p:sp>
        <p:nvSpPr>
          <p:cNvPr id="182328" name="Freeform 56"/>
          <p:cNvSpPr>
            <a:spLocks/>
          </p:cNvSpPr>
          <p:nvPr/>
        </p:nvSpPr>
        <p:spPr bwMode="auto">
          <a:xfrm>
            <a:off x="2110980" y="2940844"/>
            <a:ext cx="5268515" cy="1857375"/>
          </a:xfrm>
          <a:custGeom>
            <a:avLst/>
            <a:gdLst>
              <a:gd name="T0" fmla="*/ 0 w 4425"/>
              <a:gd name="T1" fmla="*/ 0 h 1560"/>
              <a:gd name="T2" fmla="*/ 4425 w 4425"/>
              <a:gd name="T3" fmla="*/ 1560 h 1560"/>
              <a:gd name="T4" fmla="*/ 0 60000 65536"/>
              <a:gd name="T5" fmla="*/ 0 60000 65536"/>
              <a:gd name="T6" fmla="*/ 0 w 4425"/>
              <a:gd name="T7" fmla="*/ 0 h 1560"/>
              <a:gd name="T8" fmla="*/ 4425 w 4425"/>
              <a:gd name="T9" fmla="*/ 1560 h 156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425" h="1560">
                <a:moveTo>
                  <a:pt x="0" y="0"/>
                </a:moveTo>
                <a:lnTo>
                  <a:pt x="4425" y="1560"/>
                </a:lnTo>
              </a:path>
            </a:pathLst>
          </a:custGeom>
          <a:noFill/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0DB64A0-912A-49A8-9301-FB535434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ilimitada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27" grpId="0" animBg="1"/>
      <p:bldP spid="1823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8" name="Rectangle 3" descr="Diagonal para cima larga"/>
          <p:cNvSpPr>
            <a:spLocks noChangeArrowheads="1"/>
          </p:cNvSpPr>
          <p:nvPr/>
        </p:nvSpPr>
        <p:spPr bwMode="auto">
          <a:xfrm>
            <a:off x="2165747" y="2701521"/>
            <a:ext cx="5332809" cy="276939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7659" name="Line 61"/>
          <p:cNvSpPr>
            <a:spLocks noChangeShapeType="1"/>
          </p:cNvSpPr>
          <p:nvPr/>
        </p:nvSpPr>
        <p:spPr bwMode="auto">
          <a:xfrm>
            <a:off x="3786189" y="2471730"/>
            <a:ext cx="11906" cy="2983706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 type="triangle" w="lg" len="lg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7661" name="Line 28"/>
          <p:cNvSpPr>
            <a:spLocks noChangeShapeType="1"/>
          </p:cNvSpPr>
          <p:nvPr/>
        </p:nvSpPr>
        <p:spPr bwMode="auto">
          <a:xfrm flipV="1">
            <a:off x="3405188" y="5119679"/>
            <a:ext cx="4191000" cy="0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2" name="Group 100"/>
          <p:cNvGrpSpPr>
            <a:grpSpLocks/>
          </p:cNvGrpSpPr>
          <p:nvPr/>
        </p:nvGrpSpPr>
        <p:grpSpPr bwMode="auto">
          <a:xfrm>
            <a:off x="3168254" y="2569361"/>
            <a:ext cx="628650" cy="2988469"/>
            <a:chOff x="1701" y="1298"/>
            <a:chExt cx="528" cy="2506"/>
          </a:xfrm>
        </p:grpSpPr>
        <p:graphicFrame>
          <p:nvGraphicFramePr>
            <p:cNvPr id="27657" name="Object 84"/>
            <p:cNvGraphicFramePr>
              <a:graphicFrameLocks noChangeAspect="1"/>
            </p:cNvGraphicFramePr>
            <p:nvPr/>
          </p:nvGraphicFramePr>
          <p:xfrm>
            <a:off x="1701" y="3521"/>
            <a:ext cx="363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93480" imgH="215640" progId="Equation.3">
                    <p:embed/>
                  </p:oleObj>
                </mc:Choice>
                <mc:Fallback>
                  <p:oleObj name="Equation" r:id="rId3" imgW="393480" imgH="215640" progId="Equation.3">
                    <p:embed/>
                    <p:pic>
                      <p:nvPicPr>
                        <p:cNvPr id="27657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3521"/>
                          <a:ext cx="363" cy="1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12700" cap="sq">
                          <a:solidFill>
                            <a:srgbClr val="003300"/>
                          </a:solidFill>
                          <a:miter lim="800000"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27" name="Line 81"/>
            <p:cNvSpPr>
              <a:spLocks noChangeShapeType="1"/>
            </p:cNvSpPr>
            <p:nvPr/>
          </p:nvSpPr>
          <p:spPr bwMode="auto">
            <a:xfrm>
              <a:off x="2219" y="1298"/>
              <a:ext cx="10" cy="2506"/>
            </a:xfrm>
            <a:prstGeom prst="line">
              <a:avLst/>
            </a:prstGeom>
            <a:noFill/>
            <a:ln w="28575">
              <a:solidFill>
                <a:srgbClr val="003300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27663" name="Text Box 37"/>
          <p:cNvSpPr txBox="1">
            <a:spLocks noChangeArrowheads="1"/>
          </p:cNvSpPr>
          <p:nvPr/>
        </p:nvSpPr>
        <p:spPr bwMode="auto">
          <a:xfrm>
            <a:off x="3654028" y="2196694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</a:t>
            </a:r>
            <a:endParaRPr lang="pt-BR" sz="1350" b="1">
              <a:solidFill>
                <a:srgbClr val="663300"/>
              </a:solidFill>
            </a:endParaRPr>
          </a:p>
        </p:txBody>
      </p:sp>
      <p:grpSp>
        <p:nvGrpSpPr>
          <p:cNvPr id="3" name="Group 101"/>
          <p:cNvGrpSpPr>
            <a:grpSpLocks/>
          </p:cNvGrpSpPr>
          <p:nvPr/>
        </p:nvGrpSpPr>
        <p:grpSpPr bwMode="auto">
          <a:xfrm>
            <a:off x="2033589" y="2574122"/>
            <a:ext cx="1997869" cy="3133725"/>
            <a:chOff x="748" y="1298"/>
            <a:chExt cx="1678" cy="2632"/>
          </a:xfrm>
        </p:grpSpPr>
        <p:grpSp>
          <p:nvGrpSpPr>
            <p:cNvPr id="4" name="Group 96"/>
            <p:cNvGrpSpPr>
              <a:grpSpLocks/>
            </p:cNvGrpSpPr>
            <p:nvPr/>
          </p:nvGrpSpPr>
          <p:grpSpPr bwMode="auto">
            <a:xfrm>
              <a:off x="748" y="1298"/>
              <a:ext cx="1678" cy="2614"/>
              <a:chOff x="748" y="1298"/>
              <a:chExt cx="1678" cy="2614"/>
            </a:xfrm>
          </p:grpSpPr>
          <p:grpSp>
            <p:nvGrpSpPr>
              <p:cNvPr id="5" name="Group 94"/>
              <p:cNvGrpSpPr>
                <a:grpSpLocks/>
              </p:cNvGrpSpPr>
              <p:nvPr/>
            </p:nvGrpSpPr>
            <p:grpSpPr bwMode="auto">
              <a:xfrm>
                <a:off x="2221" y="1298"/>
                <a:ext cx="205" cy="2506"/>
                <a:chOff x="2221" y="1298"/>
                <a:chExt cx="205" cy="2506"/>
              </a:xfrm>
            </p:grpSpPr>
            <p:sp>
              <p:nvSpPr>
                <p:cNvPr id="27724" name="Line 89"/>
                <p:cNvSpPr>
                  <a:spLocks noChangeShapeType="1"/>
                </p:cNvSpPr>
                <p:nvPr/>
              </p:nvSpPr>
              <p:spPr bwMode="auto">
                <a:xfrm>
                  <a:off x="2221" y="1298"/>
                  <a:ext cx="10" cy="2506"/>
                </a:xfrm>
                <a:prstGeom prst="line">
                  <a:avLst/>
                </a:prstGeom>
                <a:noFill/>
                <a:ln w="28575">
                  <a:solidFill>
                    <a:srgbClr val="003300"/>
                  </a:solidFill>
                  <a:round/>
                  <a:headEnd type="none" w="lg" len="lg"/>
                  <a:tailEnd type="none" w="lg" len="lg"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  <p:sp>
              <p:nvSpPr>
                <p:cNvPr id="27725" name="Line 91"/>
                <p:cNvSpPr>
                  <a:spLocks noChangeShapeType="1"/>
                </p:cNvSpPr>
                <p:nvPr/>
              </p:nvSpPr>
              <p:spPr bwMode="auto">
                <a:xfrm>
                  <a:off x="2245" y="3799"/>
                  <a:ext cx="181" cy="0"/>
                </a:xfrm>
                <a:prstGeom prst="line">
                  <a:avLst/>
                </a:prstGeom>
                <a:noFill/>
                <a:ln w="28575" cap="sq">
                  <a:solidFill>
                    <a:srgbClr val="003300"/>
                  </a:solidFill>
                  <a:round/>
                  <a:headEnd type="none" w="sm" len="sm"/>
                  <a:tailEnd type="triangle" w="lg" len="lg"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  <p:sp>
              <p:nvSpPr>
                <p:cNvPr id="27726" name="Line 92"/>
                <p:cNvSpPr>
                  <a:spLocks noChangeShapeType="1"/>
                </p:cNvSpPr>
                <p:nvPr/>
              </p:nvSpPr>
              <p:spPr bwMode="auto">
                <a:xfrm>
                  <a:off x="2233" y="1310"/>
                  <a:ext cx="181" cy="0"/>
                </a:xfrm>
                <a:prstGeom prst="line">
                  <a:avLst/>
                </a:prstGeom>
                <a:noFill/>
                <a:ln w="28575" cap="sq">
                  <a:solidFill>
                    <a:srgbClr val="003300"/>
                  </a:solidFill>
                  <a:round/>
                  <a:headEnd type="none" w="sm" len="sm"/>
                  <a:tailEnd type="triangle" w="lg" len="lg"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</p:grpSp>
          <p:sp>
            <p:nvSpPr>
              <p:cNvPr id="27723" name="Rectangle 95"/>
              <p:cNvSpPr>
                <a:spLocks noChangeArrowheads="1"/>
              </p:cNvSpPr>
              <p:nvPr/>
            </p:nvSpPr>
            <p:spPr bwMode="auto">
              <a:xfrm>
                <a:off x="748" y="1301"/>
                <a:ext cx="1472" cy="2611"/>
              </a:xfrm>
              <a:prstGeom prst="rect">
                <a:avLst/>
              </a:prstGeom>
              <a:solidFill>
                <a:schemeClr val="bg1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graphicFrame>
          <p:nvGraphicFramePr>
            <p:cNvPr id="27656" name="Object 97"/>
            <p:cNvGraphicFramePr>
              <a:graphicFrameLocks noChangeAspect="1"/>
            </p:cNvGraphicFramePr>
            <p:nvPr/>
          </p:nvGraphicFramePr>
          <p:xfrm>
            <a:off x="1610" y="3641"/>
            <a:ext cx="527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93480" imgH="215640" progId="Equation.3">
                    <p:embed/>
                  </p:oleObj>
                </mc:Choice>
                <mc:Fallback>
                  <p:oleObj name="Equation" r:id="rId5" imgW="393480" imgH="215640" progId="Equation.3">
                    <p:embed/>
                    <p:pic>
                      <p:nvPicPr>
                        <p:cNvPr id="27656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3641"/>
                          <a:ext cx="527" cy="28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rgbClr val="003300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06"/>
          <p:cNvGrpSpPr>
            <a:grpSpLocks/>
          </p:cNvGrpSpPr>
          <p:nvPr/>
        </p:nvGrpSpPr>
        <p:grpSpPr bwMode="auto">
          <a:xfrm>
            <a:off x="2789636" y="4908940"/>
            <a:ext cx="4698206" cy="344090"/>
            <a:chOff x="1383" y="3259"/>
            <a:chExt cx="3946" cy="289"/>
          </a:xfrm>
        </p:grpSpPr>
        <p:sp>
          <p:nvSpPr>
            <p:cNvPr id="27720" name="Line 102"/>
            <p:cNvSpPr>
              <a:spLocks noChangeShapeType="1"/>
            </p:cNvSpPr>
            <p:nvPr/>
          </p:nvSpPr>
          <p:spPr bwMode="auto">
            <a:xfrm>
              <a:off x="2018" y="3430"/>
              <a:ext cx="3311" cy="0"/>
            </a:xfrm>
            <a:prstGeom prst="line">
              <a:avLst/>
            </a:prstGeom>
            <a:noFill/>
            <a:ln w="28575" cap="sq">
              <a:solidFill>
                <a:srgbClr val="003300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7655" name="Object 105"/>
            <p:cNvGraphicFramePr>
              <a:graphicFrameLocks noChangeAspect="1"/>
            </p:cNvGraphicFramePr>
            <p:nvPr/>
          </p:nvGraphicFramePr>
          <p:xfrm>
            <a:off x="1383" y="3259"/>
            <a:ext cx="544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06080" imgH="215640" progId="Equation.3">
                    <p:embed/>
                  </p:oleObj>
                </mc:Choice>
                <mc:Fallback>
                  <p:oleObj name="Equation" r:id="rId7" imgW="406080" imgH="215640" progId="Equation.3">
                    <p:embed/>
                    <p:pic>
                      <p:nvPicPr>
                        <p:cNvPr id="27655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3259"/>
                          <a:ext cx="544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18"/>
          <p:cNvGrpSpPr>
            <a:grpSpLocks/>
          </p:cNvGrpSpPr>
          <p:nvPr/>
        </p:nvGrpSpPr>
        <p:grpSpPr bwMode="auto">
          <a:xfrm>
            <a:off x="2806304" y="4897033"/>
            <a:ext cx="4694634" cy="578644"/>
            <a:chOff x="1401" y="3249"/>
            <a:chExt cx="3935" cy="486"/>
          </a:xfrm>
        </p:grpSpPr>
        <p:grpSp>
          <p:nvGrpSpPr>
            <p:cNvPr id="8" name="Group 117"/>
            <p:cNvGrpSpPr>
              <a:grpSpLocks/>
            </p:cNvGrpSpPr>
            <p:nvPr/>
          </p:nvGrpSpPr>
          <p:grpSpPr bwMode="auto">
            <a:xfrm>
              <a:off x="1401" y="3249"/>
              <a:ext cx="3928" cy="317"/>
              <a:chOff x="1401" y="3249"/>
              <a:chExt cx="3928" cy="317"/>
            </a:xfrm>
          </p:grpSpPr>
          <p:grpSp>
            <p:nvGrpSpPr>
              <p:cNvPr id="9" name="Group 116"/>
              <p:cNvGrpSpPr>
                <a:grpSpLocks/>
              </p:cNvGrpSpPr>
              <p:nvPr/>
            </p:nvGrpSpPr>
            <p:grpSpPr bwMode="auto">
              <a:xfrm>
                <a:off x="1401" y="3277"/>
                <a:ext cx="3928" cy="289"/>
                <a:chOff x="1401" y="3277"/>
                <a:chExt cx="3928" cy="289"/>
              </a:xfrm>
            </p:grpSpPr>
            <p:sp>
              <p:nvSpPr>
                <p:cNvPr id="27719" name="Line 108"/>
                <p:cNvSpPr>
                  <a:spLocks noChangeShapeType="1"/>
                </p:cNvSpPr>
                <p:nvPr/>
              </p:nvSpPr>
              <p:spPr bwMode="auto">
                <a:xfrm>
                  <a:off x="2018" y="3434"/>
                  <a:ext cx="3311" cy="0"/>
                </a:xfrm>
                <a:prstGeom prst="line">
                  <a:avLst/>
                </a:prstGeom>
                <a:noFill/>
                <a:ln w="28575" cap="sq">
                  <a:solidFill>
                    <a:srgbClr val="00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  <p:graphicFrame>
              <p:nvGraphicFramePr>
                <p:cNvPr id="27654" name="Object 109"/>
                <p:cNvGraphicFramePr>
                  <a:graphicFrameLocks noChangeAspect="1"/>
                </p:cNvGraphicFramePr>
                <p:nvPr/>
              </p:nvGraphicFramePr>
              <p:xfrm>
                <a:off x="1401" y="3277"/>
                <a:ext cx="544" cy="2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406080" imgH="215640" progId="Equation.3">
                        <p:embed/>
                      </p:oleObj>
                    </mc:Choice>
                    <mc:Fallback>
                      <p:oleObj name="Equation" r:id="rId9" imgW="406080" imgH="215640" progId="Equation.3">
                        <p:embed/>
                        <p:pic>
                          <p:nvPicPr>
                            <p:cNvPr id="27654" name="Object 10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1" y="3277"/>
                              <a:ext cx="544" cy="289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w="12700" cap="sq">
                                  <a:solidFill>
                                    <a:schemeClr val="tx1"/>
                                  </a:solidFill>
                                  <a:miter lim="800000"/>
                                  <a:headEnd type="none" w="sm" len="sm"/>
                                  <a:tailEnd type="none" w="sm" len="sm"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7718" name="Line 111"/>
              <p:cNvSpPr>
                <a:spLocks noChangeShapeType="1"/>
              </p:cNvSpPr>
              <p:nvPr/>
            </p:nvSpPr>
            <p:spPr bwMode="auto">
              <a:xfrm flipV="1">
                <a:off x="2018" y="3249"/>
                <a:ext cx="0" cy="181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sp>
          <p:nvSpPr>
            <p:cNvPr id="27716" name="Rectangle 113"/>
            <p:cNvSpPr>
              <a:spLocks noChangeArrowheads="1"/>
            </p:cNvSpPr>
            <p:nvPr/>
          </p:nvSpPr>
          <p:spPr bwMode="auto">
            <a:xfrm>
              <a:off x="2245" y="3444"/>
              <a:ext cx="3091" cy="29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27667" name="Text Box 45"/>
          <p:cNvSpPr txBox="1">
            <a:spLocks noChangeArrowheads="1"/>
          </p:cNvSpPr>
          <p:nvPr/>
        </p:nvSpPr>
        <p:spPr bwMode="auto">
          <a:xfrm>
            <a:off x="7484269" y="5058957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</a:t>
            </a:r>
            <a:endParaRPr lang="pt-BR" sz="1350" b="1">
              <a:solidFill>
                <a:srgbClr val="663300"/>
              </a:solidFill>
            </a:endParaRPr>
          </a:p>
        </p:txBody>
      </p:sp>
      <p:grpSp>
        <p:nvGrpSpPr>
          <p:cNvPr id="10" name="Group 128"/>
          <p:cNvGrpSpPr>
            <a:grpSpLocks/>
          </p:cNvGrpSpPr>
          <p:nvPr/>
        </p:nvGrpSpPr>
        <p:grpSpPr bwMode="auto">
          <a:xfrm>
            <a:off x="1871664" y="2736048"/>
            <a:ext cx="5212556" cy="2589610"/>
            <a:chOff x="612" y="1434"/>
            <a:chExt cx="4378" cy="2175"/>
          </a:xfrm>
        </p:grpSpPr>
        <p:sp>
          <p:nvSpPr>
            <p:cNvPr id="27714" name="Line 124"/>
            <p:cNvSpPr>
              <a:spLocks noChangeShapeType="1"/>
            </p:cNvSpPr>
            <p:nvPr/>
          </p:nvSpPr>
          <p:spPr bwMode="auto">
            <a:xfrm>
              <a:off x="1922" y="1513"/>
              <a:ext cx="3068" cy="2096"/>
            </a:xfrm>
            <a:prstGeom prst="line">
              <a:avLst/>
            </a:prstGeom>
            <a:noFill/>
            <a:ln w="28575" cap="sq">
              <a:solidFill>
                <a:srgbClr val="003300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7653" name="Object 127"/>
            <p:cNvGraphicFramePr>
              <a:graphicFrameLocks noChangeAspect="1"/>
            </p:cNvGraphicFramePr>
            <p:nvPr/>
          </p:nvGraphicFramePr>
          <p:xfrm>
            <a:off x="612" y="1434"/>
            <a:ext cx="1308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761760" imgH="215640" progId="Equation.3">
                    <p:embed/>
                  </p:oleObj>
                </mc:Choice>
                <mc:Fallback>
                  <p:oleObj name="Equation" r:id="rId11" imgW="761760" imgH="215640" progId="Equation.3">
                    <p:embed/>
                    <p:pic>
                      <p:nvPicPr>
                        <p:cNvPr id="27653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434"/>
                          <a:ext cx="1308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7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38"/>
          <p:cNvGrpSpPr>
            <a:grpSpLocks/>
          </p:cNvGrpSpPr>
          <p:nvPr/>
        </p:nvGrpSpPr>
        <p:grpSpPr bwMode="auto">
          <a:xfrm>
            <a:off x="1833563" y="2639607"/>
            <a:ext cx="5687616" cy="2905125"/>
            <a:chOff x="580" y="1353"/>
            <a:chExt cx="4777" cy="2440"/>
          </a:xfrm>
        </p:grpSpPr>
        <p:grpSp>
          <p:nvGrpSpPr>
            <p:cNvPr id="12" name="Group 137"/>
            <p:cNvGrpSpPr>
              <a:grpSpLocks/>
            </p:cNvGrpSpPr>
            <p:nvPr/>
          </p:nvGrpSpPr>
          <p:grpSpPr bwMode="auto">
            <a:xfrm>
              <a:off x="580" y="1434"/>
              <a:ext cx="4418" cy="2359"/>
              <a:chOff x="580" y="1434"/>
              <a:chExt cx="4418" cy="2359"/>
            </a:xfrm>
          </p:grpSpPr>
          <p:sp>
            <p:nvSpPr>
              <p:cNvPr id="27712" name="Line 130"/>
              <p:cNvSpPr>
                <a:spLocks noChangeShapeType="1"/>
              </p:cNvSpPr>
              <p:nvPr/>
            </p:nvSpPr>
            <p:spPr bwMode="auto">
              <a:xfrm>
                <a:off x="1922" y="1513"/>
                <a:ext cx="3068" cy="2096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graphicFrame>
            <p:nvGraphicFramePr>
              <p:cNvPr id="27652" name="Object 131"/>
              <p:cNvGraphicFramePr>
                <a:graphicFrameLocks noChangeAspect="1"/>
              </p:cNvGraphicFramePr>
              <p:nvPr/>
            </p:nvGraphicFramePr>
            <p:xfrm>
              <a:off x="580" y="1434"/>
              <a:ext cx="1373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ção" r:id="rId13" imgW="799920" imgH="215640" progId="Equation.3">
                      <p:embed/>
                    </p:oleObj>
                  </mc:Choice>
                  <mc:Fallback>
                    <p:oleObj name="Equação" r:id="rId13" imgW="799920" imgH="215640" progId="Equation.3">
                      <p:embed/>
                      <p:pic>
                        <p:nvPicPr>
                          <p:cNvPr id="27652" name="Object 1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0" y="1434"/>
                            <a:ext cx="1373" cy="3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713" name="Line 132"/>
              <p:cNvSpPr>
                <a:spLocks noChangeShapeType="1"/>
              </p:cNvSpPr>
              <p:nvPr/>
            </p:nvSpPr>
            <p:spPr bwMode="auto">
              <a:xfrm flipH="1">
                <a:off x="4862" y="3612"/>
                <a:ext cx="136" cy="181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sp>
          <p:nvSpPr>
            <p:cNvPr id="27711" name="Freeform 134"/>
            <p:cNvSpPr>
              <a:spLocks/>
            </p:cNvSpPr>
            <p:nvPr/>
          </p:nvSpPr>
          <p:spPr bwMode="auto">
            <a:xfrm>
              <a:off x="2235" y="1353"/>
              <a:ext cx="3122" cy="2068"/>
            </a:xfrm>
            <a:custGeom>
              <a:avLst/>
              <a:gdLst>
                <a:gd name="T0" fmla="*/ 0 w 3122"/>
                <a:gd name="T1" fmla="*/ 35 h 2068"/>
                <a:gd name="T2" fmla="*/ 3122 w 3122"/>
                <a:gd name="T3" fmla="*/ 0 h 2068"/>
                <a:gd name="T4" fmla="*/ 3102 w 3122"/>
                <a:gd name="T5" fmla="*/ 2068 h 2068"/>
                <a:gd name="T6" fmla="*/ 2505 w 3122"/>
                <a:gd name="T7" fmla="*/ 2068 h 2068"/>
                <a:gd name="T8" fmla="*/ 0 w 3122"/>
                <a:gd name="T9" fmla="*/ 361 h 2068"/>
                <a:gd name="T10" fmla="*/ 0 w 3122"/>
                <a:gd name="T11" fmla="*/ 35 h 20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22"/>
                <a:gd name="T19" fmla="*/ 0 h 2068"/>
                <a:gd name="T20" fmla="*/ 3122 w 3122"/>
                <a:gd name="T21" fmla="*/ 2068 h 20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22" h="2068">
                  <a:moveTo>
                    <a:pt x="0" y="35"/>
                  </a:moveTo>
                  <a:lnTo>
                    <a:pt x="3122" y="0"/>
                  </a:lnTo>
                  <a:lnTo>
                    <a:pt x="3102" y="2068"/>
                  </a:lnTo>
                  <a:lnTo>
                    <a:pt x="2505" y="2068"/>
                  </a:lnTo>
                  <a:lnTo>
                    <a:pt x="0" y="36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/>
            </a:solidFill>
            <a:ln w="12700" cap="sq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grpSp>
        <p:nvGrpSpPr>
          <p:cNvPr id="13" name="Group 142"/>
          <p:cNvGrpSpPr>
            <a:grpSpLocks/>
          </p:cNvGrpSpPr>
          <p:nvPr/>
        </p:nvGrpSpPr>
        <p:grpSpPr bwMode="auto">
          <a:xfrm>
            <a:off x="4842274" y="2358619"/>
            <a:ext cx="2268140" cy="1889522"/>
            <a:chOff x="3107" y="1117"/>
            <a:chExt cx="1905" cy="1587"/>
          </a:xfrm>
        </p:grpSpPr>
        <p:sp>
          <p:nvSpPr>
            <p:cNvPr id="27709" name="Line 136"/>
            <p:cNvSpPr>
              <a:spLocks noChangeShapeType="1"/>
            </p:cNvSpPr>
            <p:nvPr/>
          </p:nvSpPr>
          <p:spPr bwMode="auto">
            <a:xfrm>
              <a:off x="3260" y="1515"/>
              <a:ext cx="1752" cy="1189"/>
            </a:xfrm>
            <a:prstGeom prst="line">
              <a:avLst/>
            </a:prstGeom>
            <a:noFill/>
            <a:ln w="28575" cap="sq">
              <a:solidFill>
                <a:srgbClr val="003300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7651" name="Object 141"/>
            <p:cNvGraphicFramePr>
              <a:graphicFrameLocks noChangeAspect="1"/>
            </p:cNvGraphicFramePr>
            <p:nvPr/>
          </p:nvGraphicFramePr>
          <p:xfrm>
            <a:off x="3107" y="1117"/>
            <a:ext cx="1089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749160" imgH="215640" progId="Equation.3">
                    <p:embed/>
                  </p:oleObj>
                </mc:Choice>
                <mc:Fallback>
                  <p:oleObj name="Equation" r:id="rId15" imgW="749160" imgH="215640" progId="Equation.3">
                    <p:embed/>
                    <p:pic>
                      <p:nvPicPr>
                        <p:cNvPr id="27651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1117"/>
                          <a:ext cx="1089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51"/>
          <p:cNvGrpSpPr>
            <a:grpSpLocks/>
          </p:cNvGrpSpPr>
          <p:nvPr/>
        </p:nvGrpSpPr>
        <p:grpSpPr bwMode="auto">
          <a:xfrm>
            <a:off x="3804049" y="2358619"/>
            <a:ext cx="3468290" cy="2746772"/>
            <a:chOff x="2235" y="1117"/>
            <a:chExt cx="2913" cy="2307"/>
          </a:xfrm>
        </p:grpSpPr>
        <p:grpSp>
          <p:nvGrpSpPr>
            <p:cNvPr id="15" name="Group 148"/>
            <p:cNvGrpSpPr>
              <a:grpSpLocks/>
            </p:cNvGrpSpPr>
            <p:nvPr/>
          </p:nvGrpSpPr>
          <p:grpSpPr bwMode="auto">
            <a:xfrm>
              <a:off x="3107" y="1117"/>
              <a:ext cx="2041" cy="1587"/>
              <a:chOff x="3107" y="1117"/>
              <a:chExt cx="2041" cy="1587"/>
            </a:xfrm>
          </p:grpSpPr>
          <p:grpSp>
            <p:nvGrpSpPr>
              <p:cNvPr id="16" name="Group 143"/>
              <p:cNvGrpSpPr>
                <a:grpSpLocks/>
              </p:cNvGrpSpPr>
              <p:nvPr/>
            </p:nvGrpSpPr>
            <p:grpSpPr bwMode="auto">
              <a:xfrm>
                <a:off x="3107" y="1117"/>
                <a:ext cx="1905" cy="1587"/>
                <a:chOff x="3107" y="1117"/>
                <a:chExt cx="1905" cy="1587"/>
              </a:xfrm>
            </p:grpSpPr>
            <p:sp>
              <p:nvSpPr>
                <p:cNvPr id="27708" name="Line 144"/>
                <p:cNvSpPr>
                  <a:spLocks noChangeShapeType="1"/>
                </p:cNvSpPr>
                <p:nvPr/>
              </p:nvSpPr>
              <p:spPr bwMode="auto">
                <a:xfrm>
                  <a:off x="3260" y="1515"/>
                  <a:ext cx="1752" cy="1189"/>
                </a:xfrm>
                <a:prstGeom prst="line">
                  <a:avLst/>
                </a:prstGeom>
                <a:noFill/>
                <a:ln w="28575" cap="sq">
                  <a:solidFill>
                    <a:srgbClr val="00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  <p:graphicFrame>
              <p:nvGraphicFramePr>
                <p:cNvPr id="27650" name="Object 145"/>
                <p:cNvGraphicFramePr>
                  <a:graphicFrameLocks noChangeAspect="1"/>
                </p:cNvGraphicFramePr>
                <p:nvPr/>
              </p:nvGraphicFramePr>
              <p:xfrm>
                <a:off x="3107" y="1117"/>
                <a:ext cx="1089" cy="3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749160" imgH="215640" progId="Equation.3">
                        <p:embed/>
                      </p:oleObj>
                    </mc:Choice>
                    <mc:Fallback>
                      <p:oleObj name="Equation" r:id="rId17" imgW="749160" imgH="215640" progId="Equation.3">
                        <p:embed/>
                        <p:pic>
                          <p:nvPicPr>
                            <p:cNvPr id="27650" name="Object 14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07" y="1117"/>
                              <a:ext cx="1089" cy="313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w="12700" cap="sq">
                                  <a:solidFill>
                                    <a:schemeClr val="tx1"/>
                                  </a:solidFill>
                                  <a:miter lim="800000"/>
                                  <a:headEnd type="none" w="sm" len="sm"/>
                                  <a:tailEnd type="none" w="sm" len="sm"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7706" name="Line 146"/>
              <p:cNvSpPr>
                <a:spLocks noChangeShapeType="1"/>
              </p:cNvSpPr>
              <p:nvPr/>
            </p:nvSpPr>
            <p:spPr bwMode="auto">
              <a:xfrm flipV="1">
                <a:off x="5012" y="2530"/>
                <a:ext cx="136" cy="174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27707" name="Line 147"/>
              <p:cNvSpPr>
                <a:spLocks noChangeShapeType="1"/>
              </p:cNvSpPr>
              <p:nvPr/>
            </p:nvSpPr>
            <p:spPr bwMode="auto">
              <a:xfrm flipV="1">
                <a:off x="3257" y="1382"/>
                <a:ext cx="91" cy="129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sp>
          <p:nvSpPr>
            <p:cNvPr id="27704" name="Freeform 149"/>
            <p:cNvSpPr>
              <a:spLocks/>
            </p:cNvSpPr>
            <p:nvPr/>
          </p:nvSpPr>
          <p:spPr bwMode="auto">
            <a:xfrm>
              <a:off x="2235" y="1742"/>
              <a:ext cx="2465" cy="1682"/>
            </a:xfrm>
            <a:custGeom>
              <a:avLst/>
              <a:gdLst>
                <a:gd name="T0" fmla="*/ 0 w 2465"/>
                <a:gd name="T1" fmla="*/ 0 h 1682"/>
                <a:gd name="T2" fmla="*/ 5 w 2465"/>
                <a:gd name="T3" fmla="*/ 1682 h 1682"/>
                <a:gd name="T4" fmla="*/ 2465 w 2465"/>
                <a:gd name="T5" fmla="*/ 1682 h 1682"/>
                <a:gd name="T6" fmla="*/ 0 w 2465"/>
                <a:gd name="T7" fmla="*/ 0 h 16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65"/>
                <a:gd name="T13" fmla="*/ 0 h 1682"/>
                <a:gd name="T14" fmla="*/ 2465 w 2465"/>
                <a:gd name="T15" fmla="*/ 1682 h 16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65" h="1682">
                  <a:moveTo>
                    <a:pt x="0" y="0"/>
                  </a:moveTo>
                  <a:lnTo>
                    <a:pt x="5" y="1682"/>
                  </a:lnTo>
                  <a:lnTo>
                    <a:pt x="2465" y="1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grpSp>
        <p:nvGrpSpPr>
          <p:cNvPr id="17" name="Group 122"/>
          <p:cNvGrpSpPr>
            <a:grpSpLocks/>
          </p:cNvGrpSpPr>
          <p:nvPr/>
        </p:nvGrpSpPr>
        <p:grpSpPr bwMode="auto">
          <a:xfrm>
            <a:off x="4164808" y="5058953"/>
            <a:ext cx="3193257" cy="321469"/>
            <a:chOff x="2538" y="3385"/>
            <a:chExt cx="2682" cy="270"/>
          </a:xfrm>
        </p:grpSpPr>
        <p:sp>
          <p:nvSpPr>
            <p:cNvPr id="27689" name="Line 16"/>
            <p:cNvSpPr>
              <a:spLocks noChangeShapeType="1"/>
            </p:cNvSpPr>
            <p:nvPr/>
          </p:nvSpPr>
          <p:spPr bwMode="auto">
            <a:xfrm flipV="1">
              <a:off x="2637" y="3404"/>
              <a:ext cx="0" cy="73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90" name="Line 17"/>
            <p:cNvSpPr>
              <a:spLocks noChangeShapeType="1"/>
            </p:cNvSpPr>
            <p:nvPr/>
          </p:nvSpPr>
          <p:spPr bwMode="auto">
            <a:xfrm flipV="1">
              <a:off x="3068" y="3404"/>
              <a:ext cx="0" cy="73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91" name="Line 18"/>
            <p:cNvSpPr>
              <a:spLocks noChangeShapeType="1"/>
            </p:cNvSpPr>
            <p:nvPr/>
          </p:nvSpPr>
          <p:spPr bwMode="auto">
            <a:xfrm flipV="1">
              <a:off x="3499" y="3404"/>
              <a:ext cx="0" cy="73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92" name="Rectangle 22" descr="Diagonal para cima larga"/>
            <p:cNvSpPr>
              <a:spLocks noChangeArrowheads="1"/>
            </p:cNvSpPr>
            <p:nvPr/>
          </p:nvSpPr>
          <p:spPr bwMode="auto">
            <a:xfrm>
              <a:off x="2538" y="3442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7693" name="Rectangle 23" descr="Diagonal para cima larga"/>
            <p:cNvSpPr>
              <a:spLocks noChangeArrowheads="1"/>
            </p:cNvSpPr>
            <p:nvPr/>
          </p:nvSpPr>
          <p:spPr bwMode="auto">
            <a:xfrm>
              <a:off x="2970" y="3442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4</a:t>
              </a:r>
            </a:p>
          </p:txBody>
        </p:sp>
        <p:sp>
          <p:nvSpPr>
            <p:cNvPr id="27694" name="Rectangle 24" descr="Diagonal para cima larga"/>
            <p:cNvSpPr>
              <a:spLocks noChangeArrowheads="1"/>
            </p:cNvSpPr>
            <p:nvPr/>
          </p:nvSpPr>
          <p:spPr bwMode="auto">
            <a:xfrm>
              <a:off x="3387" y="3442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6</a:t>
              </a:r>
            </a:p>
          </p:txBody>
        </p:sp>
        <p:sp>
          <p:nvSpPr>
            <p:cNvPr id="27695" name="Rectangle 25" descr="Diagonal para cima larga"/>
            <p:cNvSpPr>
              <a:spLocks noChangeArrowheads="1"/>
            </p:cNvSpPr>
            <p:nvPr/>
          </p:nvSpPr>
          <p:spPr bwMode="auto">
            <a:xfrm>
              <a:off x="3819" y="3442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8</a:t>
              </a:r>
            </a:p>
          </p:txBody>
        </p:sp>
        <p:sp>
          <p:nvSpPr>
            <p:cNvPr id="27696" name="Rectangle 26" descr="Diagonal para cima larga"/>
            <p:cNvSpPr>
              <a:spLocks noChangeArrowheads="1"/>
            </p:cNvSpPr>
            <p:nvPr/>
          </p:nvSpPr>
          <p:spPr bwMode="auto">
            <a:xfrm>
              <a:off x="4241" y="3442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10</a:t>
              </a:r>
            </a:p>
          </p:txBody>
        </p:sp>
        <p:sp>
          <p:nvSpPr>
            <p:cNvPr id="27697" name="Rectangle 27" descr="Diagonal para cima larga"/>
            <p:cNvSpPr>
              <a:spLocks noChangeArrowheads="1"/>
            </p:cNvSpPr>
            <p:nvPr/>
          </p:nvSpPr>
          <p:spPr bwMode="auto">
            <a:xfrm>
              <a:off x="4586" y="3431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12</a:t>
              </a:r>
            </a:p>
          </p:txBody>
        </p:sp>
        <p:sp>
          <p:nvSpPr>
            <p:cNvPr id="27698" name="Line 29"/>
            <p:cNvSpPr>
              <a:spLocks noChangeShapeType="1"/>
            </p:cNvSpPr>
            <p:nvPr/>
          </p:nvSpPr>
          <p:spPr bwMode="auto">
            <a:xfrm flipV="1">
              <a:off x="4735" y="3392"/>
              <a:ext cx="0" cy="9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99" name="Line 76"/>
            <p:cNvSpPr>
              <a:spLocks noChangeShapeType="1"/>
            </p:cNvSpPr>
            <p:nvPr/>
          </p:nvSpPr>
          <p:spPr bwMode="auto">
            <a:xfrm flipV="1">
              <a:off x="4360" y="3392"/>
              <a:ext cx="0" cy="72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700" name="Line 80"/>
            <p:cNvSpPr>
              <a:spLocks noChangeShapeType="1"/>
            </p:cNvSpPr>
            <p:nvPr/>
          </p:nvSpPr>
          <p:spPr bwMode="auto">
            <a:xfrm flipV="1">
              <a:off x="3935" y="3385"/>
              <a:ext cx="0" cy="9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701" name="Rectangle 120" descr="Diagonal para cima larga"/>
            <p:cNvSpPr>
              <a:spLocks noChangeArrowheads="1"/>
            </p:cNvSpPr>
            <p:nvPr/>
          </p:nvSpPr>
          <p:spPr bwMode="auto">
            <a:xfrm>
              <a:off x="4938" y="3424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14</a:t>
              </a:r>
            </a:p>
          </p:txBody>
        </p:sp>
        <p:sp>
          <p:nvSpPr>
            <p:cNvPr id="27702" name="Line 121"/>
            <p:cNvSpPr>
              <a:spLocks noChangeShapeType="1"/>
            </p:cNvSpPr>
            <p:nvPr/>
          </p:nvSpPr>
          <p:spPr bwMode="auto">
            <a:xfrm flipV="1">
              <a:off x="5087" y="3385"/>
              <a:ext cx="0" cy="9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18" name="Group 82"/>
          <p:cNvGrpSpPr>
            <a:grpSpLocks/>
          </p:cNvGrpSpPr>
          <p:nvPr/>
        </p:nvGrpSpPr>
        <p:grpSpPr bwMode="auto">
          <a:xfrm>
            <a:off x="3489717" y="2619366"/>
            <a:ext cx="367902" cy="2719387"/>
            <a:chOff x="1971" y="1336"/>
            <a:chExt cx="309" cy="2284"/>
          </a:xfrm>
        </p:grpSpPr>
        <p:sp>
          <p:nvSpPr>
            <p:cNvPr id="27674" name="Line 14"/>
            <p:cNvSpPr>
              <a:spLocks noChangeShapeType="1"/>
            </p:cNvSpPr>
            <p:nvPr/>
          </p:nvSpPr>
          <p:spPr bwMode="auto">
            <a:xfrm flipH="1">
              <a:off x="2194" y="3150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75" name="Line 15"/>
            <p:cNvSpPr>
              <a:spLocks noChangeShapeType="1"/>
            </p:cNvSpPr>
            <p:nvPr/>
          </p:nvSpPr>
          <p:spPr bwMode="auto">
            <a:xfrm flipH="1">
              <a:off x="2194" y="2859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76" name="Rectangle 21" descr="Diagonal para cima larga"/>
            <p:cNvSpPr>
              <a:spLocks noChangeArrowheads="1"/>
            </p:cNvSpPr>
            <p:nvPr/>
          </p:nvSpPr>
          <p:spPr bwMode="auto">
            <a:xfrm>
              <a:off x="2047" y="3407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0</a:t>
              </a:r>
            </a:p>
          </p:txBody>
        </p:sp>
        <p:sp>
          <p:nvSpPr>
            <p:cNvPr id="27677" name="Line 34"/>
            <p:cNvSpPr>
              <a:spLocks noChangeShapeType="1"/>
            </p:cNvSpPr>
            <p:nvPr/>
          </p:nvSpPr>
          <p:spPr bwMode="auto">
            <a:xfrm flipH="1">
              <a:off x="2194" y="1732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78" name="Line 35"/>
            <p:cNvSpPr>
              <a:spLocks noChangeShapeType="1"/>
            </p:cNvSpPr>
            <p:nvPr/>
          </p:nvSpPr>
          <p:spPr bwMode="auto">
            <a:xfrm flipH="1">
              <a:off x="2194" y="2531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79" name="Line 38"/>
            <p:cNvSpPr>
              <a:spLocks noChangeShapeType="1"/>
            </p:cNvSpPr>
            <p:nvPr/>
          </p:nvSpPr>
          <p:spPr bwMode="auto">
            <a:xfrm flipH="1">
              <a:off x="2194" y="1441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80" name="Line 72"/>
            <p:cNvSpPr>
              <a:spLocks noChangeShapeType="1"/>
            </p:cNvSpPr>
            <p:nvPr/>
          </p:nvSpPr>
          <p:spPr bwMode="auto">
            <a:xfrm flipH="1">
              <a:off x="2194" y="2277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81" name="Line 73"/>
            <p:cNvSpPr>
              <a:spLocks noChangeShapeType="1"/>
            </p:cNvSpPr>
            <p:nvPr/>
          </p:nvSpPr>
          <p:spPr bwMode="auto">
            <a:xfrm flipH="1">
              <a:off x="2194" y="2023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82" name="Rectangle 19" descr="Diagonal para cima larga"/>
            <p:cNvSpPr>
              <a:spLocks noChangeArrowheads="1"/>
            </p:cNvSpPr>
            <p:nvPr/>
          </p:nvSpPr>
          <p:spPr bwMode="auto">
            <a:xfrm>
              <a:off x="2021" y="304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7683" name="Rectangle 20" descr="Diagonal para cima larga"/>
            <p:cNvSpPr>
              <a:spLocks noChangeArrowheads="1"/>
            </p:cNvSpPr>
            <p:nvPr/>
          </p:nvSpPr>
          <p:spPr bwMode="auto">
            <a:xfrm>
              <a:off x="2004" y="2753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4</a:t>
              </a:r>
            </a:p>
          </p:txBody>
        </p:sp>
        <p:sp>
          <p:nvSpPr>
            <p:cNvPr id="27684" name="Rectangle 36" descr="Diagonal para cima larga"/>
            <p:cNvSpPr>
              <a:spLocks noChangeArrowheads="1"/>
            </p:cNvSpPr>
            <p:nvPr/>
          </p:nvSpPr>
          <p:spPr bwMode="auto">
            <a:xfrm>
              <a:off x="1986" y="2426"/>
              <a:ext cx="249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6 </a:t>
              </a:r>
            </a:p>
          </p:txBody>
        </p:sp>
        <p:sp>
          <p:nvSpPr>
            <p:cNvPr id="27685" name="Rectangle 71" descr="Diagonal para cima larga"/>
            <p:cNvSpPr>
              <a:spLocks noChangeArrowheads="1"/>
            </p:cNvSpPr>
            <p:nvPr/>
          </p:nvSpPr>
          <p:spPr bwMode="auto">
            <a:xfrm>
              <a:off x="1971" y="1916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10</a:t>
              </a:r>
            </a:p>
          </p:txBody>
        </p:sp>
        <p:sp>
          <p:nvSpPr>
            <p:cNvPr id="27686" name="Rectangle 74" descr="Diagonal para cima larga"/>
            <p:cNvSpPr>
              <a:spLocks noChangeArrowheads="1"/>
            </p:cNvSpPr>
            <p:nvPr/>
          </p:nvSpPr>
          <p:spPr bwMode="auto">
            <a:xfrm>
              <a:off x="2004" y="2170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8</a:t>
              </a:r>
            </a:p>
          </p:txBody>
        </p:sp>
        <p:sp>
          <p:nvSpPr>
            <p:cNvPr id="27687" name="Rectangle 75" descr="Diagonal para cima larga"/>
            <p:cNvSpPr>
              <a:spLocks noChangeArrowheads="1"/>
            </p:cNvSpPr>
            <p:nvPr/>
          </p:nvSpPr>
          <p:spPr bwMode="auto">
            <a:xfrm>
              <a:off x="1971" y="1626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12</a:t>
              </a:r>
            </a:p>
          </p:txBody>
        </p:sp>
        <p:sp>
          <p:nvSpPr>
            <p:cNvPr id="27688" name="Rectangle 77" descr="Diagonal para cima larga"/>
            <p:cNvSpPr>
              <a:spLocks noChangeArrowheads="1"/>
            </p:cNvSpPr>
            <p:nvPr/>
          </p:nvSpPr>
          <p:spPr bwMode="auto">
            <a:xfrm>
              <a:off x="1971" y="1336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14</a:t>
              </a:r>
            </a:p>
          </p:txBody>
        </p:sp>
      </p:grpSp>
      <p:sp>
        <p:nvSpPr>
          <p:cNvPr id="20" name="Título 19">
            <a:extLst>
              <a:ext uri="{FF2B5EF4-FFF2-40B4-BE49-F238E27FC236}">
                <a16:creationId xmlns:a16="http://schemas.microsoft.com/office/drawing/2014/main" id="{0FC23B8E-4060-42AA-8B62-99D7D591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inviável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CA60D-87FC-42B1-AD0F-D8902E61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Pintor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033F7D-BC66-49FF-906D-069CA284D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Um Pintor faz quadros artesanais para vender numa feira que acontece todo dia à noite. Ele faz quadros grandes e desenhos pequenos, e os vende por R$5,00 e R$3,00, respectivamente. Ele só consegue vender 3 quadros grandes e 4 quadros pequenos por noite. O quadro grande é feito em uma hora (grosseiro) e o pequeno é feito em 1 hora e 48 minutos (detalhado). O desenhista desenha 8 horas por dia antes de ir para a feira. Quantos quadros de cada tipo ele deve pintar para maximizar a sua receita?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57C876-B5A6-4602-8AA0-210D8445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982E8A-4E5A-495F-9AD8-C4B42DE1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B92136-EF7C-493F-AE89-6C8E3433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175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0E9B0-9483-4A53-86ED-2941701D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Pintor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0FE81-9526-4749-B7AD-C5D6C2587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o desenhista precisa decidir?</a:t>
            </a:r>
          </a:p>
          <a:p>
            <a:pPr lvl="1"/>
            <a:r>
              <a:rPr lang="pt-BR" dirty="0"/>
              <a:t>A decisão dele é como usar as 8 horas diárias. </a:t>
            </a:r>
          </a:p>
          <a:p>
            <a:r>
              <a:rPr lang="pt-BR" dirty="0"/>
              <a:t>O que ele pode fazer para aumentar ou diminuir a sua receita?</a:t>
            </a:r>
          </a:p>
          <a:p>
            <a:pPr lvl="1"/>
            <a:r>
              <a:rPr lang="pt-BR" dirty="0"/>
              <a:t>Quantos desenhos pequenos e grandes ele deve fazer.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BA4591-CEA1-4797-B9E4-942F61DB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BD2D5E-7126-4DB5-A816-423D9A1C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D50ADF-8047-4E8A-A8E7-DC15A44A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25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C4BC7-4619-4958-AF0E-B737342B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Pintor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27883AC-5491-4033-9A4D-C541F07CC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Precisamos traduzir a decisão do Pintor em um modelo de programação linear para resolvê-lo;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são as quantidades de quadros </a:t>
                </a:r>
              </a:p>
              <a:p>
                <a:r>
                  <a:rPr lang="pt-BR" dirty="0"/>
                  <a:t>Chamemos de x1 e x2 as quantidades de quadros grandes e pequenos que ele faz por dia, respectivamente.</a:t>
                </a:r>
              </a:p>
              <a:p>
                <a:r>
                  <a:rPr lang="pt-BR" dirty="0"/>
                  <a:t>O objetivo do Pintor é aumentar sua receita ao máximo.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27883AC-5491-4033-9A4D-C541F07CC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0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A99F34-02B4-4E43-B06E-2E93CE2D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42B5FE-B793-44B8-A8AE-DC3FE15A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B59CB8-7A95-4C1E-9D0B-8D929A0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57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Espaço Reservado para Conteúdo 9">
                <a:extLst>
                  <a:ext uri="{FF2B5EF4-FFF2-40B4-BE49-F238E27FC236}">
                    <a16:creationId xmlns:a16="http://schemas.microsoft.com/office/drawing/2014/main" id="{747BDABC-84DB-42DC-93BE-2872FA80C2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0611141"/>
                  </p:ext>
                </p:extLst>
              </p:nvPr>
            </p:nvGraphicFramePr>
            <p:xfrm>
              <a:off x="628650" y="2226469"/>
              <a:ext cx="78867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0" name="Espaço Reservado para Conteúdo 9">
                <a:extLst>
                  <a:ext uri="{FF2B5EF4-FFF2-40B4-BE49-F238E27FC236}">
                    <a16:creationId xmlns:a16="http://schemas.microsoft.com/office/drawing/2014/main" id="{747BDABC-84DB-42DC-93BE-2872FA80C2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0611141"/>
                  </p:ext>
                </p:extLst>
              </p:nvPr>
            </p:nvGraphicFramePr>
            <p:xfrm>
              <a:off x="628650" y="2226469"/>
              <a:ext cx="78867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37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C5AF50-8226-4441-A11F-0C09E9863503}"/>
              </a:ext>
            </a:extLst>
          </p:cNvPr>
          <p:cNvSpPr txBox="1"/>
          <p:nvPr/>
        </p:nvSpPr>
        <p:spPr>
          <a:xfrm>
            <a:off x="4687348" y="2193934"/>
            <a:ext cx="15215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Quadros grandes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FAD5C4-94AB-4ABC-98AC-E24C36B4A32F}"/>
              </a:ext>
            </a:extLst>
          </p:cNvPr>
          <p:cNvSpPr txBox="1"/>
          <p:nvPr/>
        </p:nvSpPr>
        <p:spPr>
          <a:xfrm>
            <a:off x="4757607" y="2679447"/>
            <a:ext cx="165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Quadros pequenos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3B49DC6-FE45-41FB-879A-EB8B94A3053F}"/>
              </a:ext>
            </a:extLst>
          </p:cNvPr>
          <p:cNvGrpSpPr/>
          <p:nvPr/>
        </p:nvGrpSpPr>
        <p:grpSpPr>
          <a:xfrm>
            <a:off x="5951464" y="3458786"/>
            <a:ext cx="599438" cy="156168"/>
            <a:chOff x="7572586" y="874135"/>
            <a:chExt cx="799250" cy="20822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32A765C-83E4-4123-8F7C-EBB8852BE1A0}"/>
                </a:ext>
              </a:extLst>
            </p:cNvPr>
            <p:cNvSpPr/>
            <p:nvPr/>
          </p:nvSpPr>
          <p:spPr>
            <a:xfrm>
              <a:off x="7572586" y="874135"/>
              <a:ext cx="399625" cy="2082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8A1AF0F1-CC23-412A-9BA1-8E389B23A12C}"/>
                    </a:ext>
                  </a:extLst>
                </p:cNvPr>
                <p:cNvSpPr txBox="1"/>
                <p:nvPr/>
              </p:nvSpPr>
              <p:spPr>
                <a:xfrm flipH="1">
                  <a:off x="7972211" y="961077"/>
                  <a:ext cx="399625" cy="12128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14300" tIns="0" rIns="114300" bIns="0" numCol="1" spcCol="1270" anchor="ctr" anchorCtr="0">
                  <a:noAutofit/>
                </a:bodyPr>
                <a:lstStyle/>
                <a:p>
                  <a:pPr defTabSz="1333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30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sz="30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3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3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3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30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30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8A1AF0F1-CC23-412A-9BA1-8E389B23A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72211" y="961077"/>
                  <a:ext cx="399625" cy="121282"/>
                </a:xfrm>
                <a:prstGeom prst="rect">
                  <a:avLst/>
                </a:prstGeom>
                <a:blipFill>
                  <a:blip r:embed="rId11"/>
                  <a:stretch>
                    <a:fillRect t="-200000" r="-389394" b="-9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486680-88A9-4245-8DB9-7DAEE41AB688}"/>
              </a:ext>
            </a:extLst>
          </p:cNvPr>
          <p:cNvSpPr txBox="1"/>
          <p:nvPr/>
        </p:nvSpPr>
        <p:spPr>
          <a:xfrm>
            <a:off x="4959991" y="3158668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Função-objetivo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CCAEBD6-3E8C-4B69-930B-FEA8CBB17E14}"/>
              </a:ext>
            </a:extLst>
          </p:cNvPr>
          <p:cNvSpPr txBox="1"/>
          <p:nvPr/>
        </p:nvSpPr>
        <p:spPr>
          <a:xfrm>
            <a:off x="5464937" y="3569473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tx2"/>
                </a:solidFill>
              </a:rPr>
              <a:t>R$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E455CF-08C4-4593-B252-D5095FFB2612}"/>
              </a:ext>
            </a:extLst>
          </p:cNvPr>
          <p:cNvSpPr txBox="1"/>
          <p:nvPr/>
        </p:nvSpPr>
        <p:spPr>
          <a:xfrm>
            <a:off x="5237877" y="3933602"/>
            <a:ext cx="165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Limite de produção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9460F2E-A7DD-4D5D-B652-B962A686EF82}"/>
              </a:ext>
            </a:extLst>
          </p:cNvPr>
          <p:cNvSpPr txBox="1"/>
          <p:nvPr/>
        </p:nvSpPr>
        <p:spPr>
          <a:xfrm>
            <a:off x="5705003" y="4185820"/>
            <a:ext cx="8867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tx2"/>
                </a:solidFill>
              </a:rPr>
              <a:t>unidades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976FCEE-3828-4A77-94E3-1594D3E7DFD4}"/>
              </a:ext>
            </a:extLst>
          </p:cNvPr>
          <p:cNvSpPr txBox="1"/>
          <p:nvPr/>
        </p:nvSpPr>
        <p:spPr>
          <a:xfrm>
            <a:off x="5144549" y="4482033"/>
            <a:ext cx="165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Limite de produção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ECD06C-38A6-4C4D-A6E1-2A13678F82C9}"/>
              </a:ext>
            </a:extLst>
          </p:cNvPr>
          <p:cNvSpPr txBox="1"/>
          <p:nvPr/>
        </p:nvSpPr>
        <p:spPr>
          <a:xfrm>
            <a:off x="5611675" y="4734251"/>
            <a:ext cx="8867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tx2"/>
                </a:solidFill>
              </a:rPr>
              <a:t>unidades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ED32CA2-045D-479B-BB74-11C4C26F77D7}"/>
              </a:ext>
            </a:extLst>
          </p:cNvPr>
          <p:cNvSpPr txBox="1"/>
          <p:nvPr/>
        </p:nvSpPr>
        <p:spPr>
          <a:xfrm>
            <a:off x="4835110" y="4986003"/>
            <a:ext cx="1366115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50" dirty="0"/>
              <a:t>Limite de tempo</a:t>
            </a:r>
          </a:p>
          <a:p>
            <a:pPr algn="ctr"/>
            <a:r>
              <a:rPr lang="pt-BR" sz="1350" dirty="0">
                <a:solidFill>
                  <a:schemeClr val="tx2"/>
                </a:solidFill>
              </a:rPr>
              <a:t>horas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F1313B-7E31-4ECA-84D1-519B91B64C54}"/>
              </a:ext>
            </a:extLst>
          </p:cNvPr>
          <p:cNvSpPr txBox="1"/>
          <p:nvPr/>
        </p:nvSpPr>
        <p:spPr>
          <a:xfrm>
            <a:off x="897526" y="5141133"/>
            <a:ext cx="136611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>
                <a:solidFill>
                  <a:schemeClr val="tx2"/>
                </a:solidFill>
              </a:rPr>
              <a:t>Não negatividade!</a:t>
            </a:r>
          </a:p>
        </p:txBody>
      </p:sp>
    </p:spTree>
    <p:extLst>
      <p:ext uri="{BB962C8B-B14F-4D97-AF65-F5344CB8AC3E}">
        <p14:creationId xmlns:p14="http://schemas.microsoft.com/office/powerpoint/2010/main" val="3525981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747BDABC-84DB-42DC-93BE-2872FA80C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028751"/>
              </p:ext>
            </p:extLst>
          </p:nvPr>
        </p:nvGraphicFramePr>
        <p:xfrm>
          <a:off x="-1598627" y="2125266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38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CCAAAED-58DD-4E1C-AC04-7E5368D47660}"/>
                  </a:ext>
                </a:extLst>
              </p:cNvPr>
              <p:cNvSpPr txBox="1"/>
              <p:nvPr/>
            </p:nvSpPr>
            <p:spPr>
              <a:xfrm>
                <a:off x="3678965" y="2125266"/>
                <a:ext cx="5255028" cy="532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35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$ 5,00</m:t>
                          </m:r>
                        </m:num>
                        <m:den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t-BR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$ 3,00</m:t>
                          </m:r>
                        </m:num>
                        <m:den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CCAAAED-58DD-4E1C-AC04-7E5368D4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65" y="2125266"/>
                <a:ext cx="5255028" cy="532005"/>
              </a:xfrm>
              <a:prstGeom prst="rect">
                <a:avLst/>
              </a:prstGeom>
              <a:blipFill>
                <a:blip r:embed="rId7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EA7ACD7-631A-4BAD-A462-A1486181E35B}"/>
                  </a:ext>
                </a:extLst>
              </p:cNvPr>
              <p:cNvSpPr txBox="1"/>
              <p:nvPr/>
            </p:nvSpPr>
            <p:spPr>
              <a:xfrm>
                <a:off x="3674882" y="4743234"/>
                <a:ext cx="5371032" cy="523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h𝑜𝑟𝑎</m:t>
                          </m:r>
                        </m:num>
                        <m:den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t-BR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1,8 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h𝑜𝑟𝑎</m:t>
                          </m:r>
                        </m:num>
                        <m:den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EA7ACD7-631A-4BAD-A462-A1486181E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82" y="4743234"/>
                <a:ext cx="5371032" cy="523605"/>
              </a:xfrm>
              <a:prstGeom prst="rect">
                <a:avLst/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8996827-BC5B-433E-B3C5-83303A78C15B}"/>
                  </a:ext>
                </a:extLst>
              </p:cNvPr>
              <p:cNvSpPr txBox="1"/>
              <p:nvPr/>
            </p:nvSpPr>
            <p:spPr>
              <a:xfrm>
                <a:off x="3930627" y="4050058"/>
                <a:ext cx="4859543" cy="482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48</m:t>
                      </m:r>
                      <m:func>
                        <m:funcPr>
                          <m:ctrlP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35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⇒1 </m:t>
                          </m:r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48 </m:t>
                              </m:r>
                              <m: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num>
                            <m:den>
                              <m: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60 </m:t>
                              </m:r>
                              <m: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den>
                          </m:f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×1 </m:t>
                          </m:r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=1,8 </m:t>
                      </m:r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pt-BR" sz="135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8996827-BC5B-433E-B3C5-83303A78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27" y="4050058"/>
                <a:ext cx="4859543" cy="482633"/>
              </a:xfrm>
              <a:prstGeom prst="rect">
                <a:avLst/>
              </a:prstGeom>
              <a:blipFill>
                <a:blip r:embed="rId9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10CE57F3-A59B-4CC3-9717-C6D4DDBDB3EC}"/>
              </a:ext>
            </a:extLst>
          </p:cNvPr>
          <p:cNvSpPr txBox="1"/>
          <p:nvPr/>
        </p:nvSpPr>
        <p:spPr>
          <a:xfrm>
            <a:off x="3787923" y="17790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Função objetivo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E0492D4-D13D-407D-83A4-64CCD3A9E72F}"/>
              </a:ext>
            </a:extLst>
          </p:cNvPr>
          <p:cNvSpPr txBox="1"/>
          <p:nvPr/>
        </p:nvSpPr>
        <p:spPr>
          <a:xfrm>
            <a:off x="4203465" y="360548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Restrição de tempo</a:t>
            </a:r>
          </a:p>
        </p:txBody>
      </p:sp>
    </p:spTree>
    <p:extLst>
      <p:ext uri="{BB962C8B-B14F-4D97-AF65-F5344CB8AC3E}">
        <p14:creationId xmlns:p14="http://schemas.microsoft.com/office/powerpoint/2010/main" val="1989497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747BDABC-84DB-42DC-93BE-2872FA80C2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598627" y="2125266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39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/>
              <p:nvPr/>
            </p:nvSpPr>
            <p:spPr>
              <a:xfrm>
                <a:off x="3537959" y="2125267"/>
                <a:ext cx="5371032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3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3000" b="1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pt-BR" sz="3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=5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000" dirty="0"/>
              </a:p>
              <a:p>
                <a:r>
                  <a:rPr lang="pt-BR" sz="3000" dirty="0"/>
                  <a:t>          </a:t>
                </a:r>
                <a14:m>
                  <m:oMath xmlns:m="http://schemas.openxmlformats.org/officeDocument/2006/math">
                    <m:r>
                      <a:rPr lang="pt-BR" sz="3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3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≤4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+1,8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959" y="2125267"/>
                <a:ext cx="5371032" cy="31700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2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522D5-D457-4559-9D61-4C0E609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4F5C1A-EB40-4230-850B-A726D2AA6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problema de programação matemática é um problema de otimização no qual o objetivo e as restrições são expressos como funções matemáticas e relações funcionais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E603E-6D7D-45A2-86E6-DFB0CF01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CBD9D1-0AA7-4EE6-816E-62DBB273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00CE0-2D64-4FE3-A87F-6F21E6C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E77D2306-5659-4662-862A-70BD28CAE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7265546"/>
                  </p:ext>
                </p:extLst>
              </p:nvPr>
            </p:nvGraphicFramePr>
            <p:xfrm>
              <a:off x="3028950" y="3429001"/>
              <a:ext cx="3081100" cy="17869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2922">
                      <a:extLst>
                        <a:ext uri="{9D8B030D-6E8A-4147-A177-3AD203B41FA5}">
                          <a16:colId xmlns:a16="http://schemas.microsoft.com/office/drawing/2014/main" val="2494988150"/>
                        </a:ext>
                      </a:extLst>
                    </a:gridCol>
                    <a:gridCol w="2098178">
                      <a:extLst>
                        <a:ext uri="{9D8B030D-6E8A-4147-A177-3AD203B41FA5}">
                          <a16:colId xmlns:a16="http://schemas.microsoft.com/office/drawing/2014/main" val="3119876835"/>
                        </a:ext>
                      </a:extLst>
                    </a:gridCol>
                  </a:tblGrid>
                  <a:tr h="3852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Otimizar: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361177"/>
                      </a:ext>
                    </a:extLst>
                  </a:tr>
                  <a:tr h="14016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Sujeito a: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062112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E77D2306-5659-4662-862A-70BD28CAE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7265546"/>
                  </p:ext>
                </p:extLst>
              </p:nvPr>
            </p:nvGraphicFramePr>
            <p:xfrm>
              <a:off x="3028950" y="3429001"/>
              <a:ext cx="3081100" cy="17869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2922">
                      <a:extLst>
                        <a:ext uri="{9D8B030D-6E8A-4147-A177-3AD203B41FA5}">
                          <a16:colId xmlns:a16="http://schemas.microsoft.com/office/drawing/2014/main" val="2494988150"/>
                        </a:ext>
                      </a:extLst>
                    </a:gridCol>
                    <a:gridCol w="2098178">
                      <a:extLst>
                        <a:ext uri="{9D8B030D-6E8A-4147-A177-3AD203B41FA5}">
                          <a16:colId xmlns:a16="http://schemas.microsoft.com/office/drawing/2014/main" val="3119876835"/>
                        </a:ext>
                      </a:extLst>
                    </a:gridCol>
                  </a:tblGrid>
                  <a:tr h="3852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Otimizar: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957" t="-12698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61177"/>
                      </a:ext>
                    </a:extLst>
                  </a:tr>
                  <a:tr h="14016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Sujeito a: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957" t="-307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112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348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34AAF47-B8F1-45CC-A183-0AAA7720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decisão para o pintor</a:t>
            </a:r>
          </a:p>
        </p:txBody>
      </p:sp>
      <p:pic>
        <p:nvPicPr>
          <p:cNvPr id="17413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59831" y="2332238"/>
            <a:ext cx="4224338" cy="3132534"/>
          </a:xfrm>
        </p:spPr>
      </p:pic>
      <p:sp>
        <p:nvSpPr>
          <p:cNvPr id="17415" name="Text Box 52"/>
          <p:cNvSpPr txBox="1">
            <a:spLocks noChangeArrowheads="1"/>
          </p:cNvSpPr>
          <p:nvPr/>
        </p:nvSpPr>
        <p:spPr bwMode="auto">
          <a:xfrm>
            <a:off x="5203032" y="3421660"/>
            <a:ext cx="9829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350" b="1" dirty="0">
                <a:solidFill>
                  <a:schemeClr val="tx2"/>
                </a:solidFill>
              </a:rPr>
              <a:t>(3 ; 50/18)</a:t>
            </a:r>
          </a:p>
        </p:txBody>
      </p:sp>
      <p:sp>
        <p:nvSpPr>
          <p:cNvPr id="17416" name="Freeform 54"/>
          <p:cNvSpPr>
            <a:spLocks/>
          </p:cNvSpPr>
          <p:nvPr/>
        </p:nvSpPr>
        <p:spPr bwMode="auto">
          <a:xfrm>
            <a:off x="3579019" y="3154960"/>
            <a:ext cx="1495425" cy="1476375"/>
          </a:xfrm>
          <a:custGeom>
            <a:avLst/>
            <a:gdLst>
              <a:gd name="T0" fmla="*/ 4 w 1256"/>
              <a:gd name="T1" fmla="*/ 8 h 1240"/>
              <a:gd name="T2" fmla="*/ 328 w 1256"/>
              <a:gd name="T3" fmla="*/ 0 h 1240"/>
              <a:gd name="T4" fmla="*/ 1256 w 1256"/>
              <a:gd name="T5" fmla="*/ 380 h 1240"/>
              <a:gd name="T6" fmla="*/ 1256 w 1256"/>
              <a:gd name="T7" fmla="*/ 1240 h 1240"/>
              <a:gd name="T8" fmla="*/ 0 w 1256"/>
              <a:gd name="T9" fmla="*/ 1240 h 1240"/>
              <a:gd name="T10" fmla="*/ 4 w 1256"/>
              <a:gd name="T11" fmla="*/ 8 h 12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56"/>
              <a:gd name="T19" fmla="*/ 0 h 1240"/>
              <a:gd name="T20" fmla="*/ 1256 w 1256"/>
              <a:gd name="T21" fmla="*/ 1240 h 12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56" h="1240">
                <a:moveTo>
                  <a:pt x="4" y="8"/>
                </a:moveTo>
                <a:lnTo>
                  <a:pt x="328" y="0"/>
                </a:lnTo>
                <a:lnTo>
                  <a:pt x="1256" y="380"/>
                </a:lnTo>
                <a:lnTo>
                  <a:pt x="1256" y="1240"/>
                </a:lnTo>
                <a:lnTo>
                  <a:pt x="0" y="1240"/>
                </a:lnTo>
                <a:lnTo>
                  <a:pt x="4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7417" name="Oval 55"/>
          <p:cNvSpPr>
            <a:spLocks noChangeArrowheads="1"/>
          </p:cNvSpPr>
          <p:nvPr/>
        </p:nvSpPr>
        <p:spPr bwMode="auto">
          <a:xfrm>
            <a:off x="5031581" y="3563346"/>
            <a:ext cx="91679" cy="8691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660033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pt-BR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11" name="Object 60"/>
              <p:cNvSpPr txBox="1"/>
              <p:nvPr/>
            </p:nvSpPr>
            <p:spPr bwMode="auto">
              <a:xfrm>
                <a:off x="5174456" y="2347716"/>
                <a:ext cx="626291" cy="35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17411" name="Object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56" y="2347716"/>
                <a:ext cx="626291" cy="3530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42546835-AD39-4F6C-8EB1-690254A19C7C}"/>
                  </a:ext>
                </a:extLst>
              </p:cNvPr>
              <p:cNvSpPr txBox="1"/>
              <p:nvPr/>
            </p:nvSpPr>
            <p:spPr>
              <a:xfrm>
                <a:off x="1904060" y="2287411"/>
                <a:ext cx="1289588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+1,8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42546835-AD39-4F6C-8EB1-690254A1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60" y="2287411"/>
                <a:ext cx="1289588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Object 60">
                <a:extLst>
                  <a:ext uri="{FF2B5EF4-FFF2-40B4-BE49-F238E27FC236}">
                    <a16:creationId xmlns:a16="http://schemas.microsoft.com/office/drawing/2014/main" id="{FBB9DA7E-986B-4109-93CB-D0D1F7C11D3F}"/>
                  </a:ext>
                </a:extLst>
              </p:cNvPr>
              <p:cNvSpPr txBox="1"/>
              <p:nvPr/>
            </p:nvSpPr>
            <p:spPr bwMode="auto">
              <a:xfrm>
                <a:off x="5826681" y="2853229"/>
                <a:ext cx="626291" cy="35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pt-BR" sz="135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66" name="Object 60">
                <a:extLst>
                  <a:ext uri="{FF2B5EF4-FFF2-40B4-BE49-F238E27FC236}">
                    <a16:creationId xmlns:a16="http://schemas.microsoft.com/office/drawing/2014/main" id="{FBB9DA7E-986B-4109-93CB-D0D1F7C1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6681" y="2853229"/>
                <a:ext cx="626291" cy="353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6E8B0EE-6530-4304-A718-BF101539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</a:t>
            </a:r>
            <a:r>
              <a:rPr lang="pt-BR" dirty="0" err="1"/>
              <a:t>Alumilâminas</a:t>
            </a:r>
            <a:r>
              <a:rPr lang="pt-BR" dirty="0"/>
              <a:t> S.A.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161F081A-5FD3-4C5E-8E15-B58737BB0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pt-BR" sz="7200" dirty="0"/>
              <a:t>A indústria </a:t>
            </a:r>
            <a:r>
              <a:rPr lang="pt-BR" sz="7200" dirty="0" err="1"/>
              <a:t>Alumilâminas</a:t>
            </a:r>
            <a:r>
              <a:rPr lang="pt-BR" sz="7200" dirty="0"/>
              <a:t> S/A iniciou suas operações em janeiro de 2001 e já vem conquistando espaço no mercado de laminados brasileiro, tendo contratos fechados de fornecimento para todos os 3 tipos diferentes de lâminas de alumínio que fabrica: espessura fina, média ou grossa. Toda a produção da companhia é realizada em duas fábricas, uma localizada em São Paulo e a outra no Rio de Janeiro. Segundo os contratos fechados, a empresa precisa entregar 16 toneladas de lâminas finas, 6 toneladas de lâminas médias e 28 toneladas de lâminas grossas. Devido à qualidade dos produtos da </a:t>
            </a:r>
            <a:r>
              <a:rPr lang="pt-BR" sz="7200" dirty="0" err="1"/>
              <a:t>Alumilâminas</a:t>
            </a:r>
            <a:r>
              <a:rPr lang="pt-BR" sz="7200" dirty="0"/>
              <a:t> S/A, há uma demanda extra para cada tipo de lâmina. A fábrica de São Paulo tem um custo de produção de R$ 100.000,00 para uma capacidade produtiva de 8 toneladas de lâminas finas, 1 tonelada de lâminas médias e 2 toneladas de lâminas grossas por dia. O custo de produção diário da fábrica do Rio de Janeiro é de R$ 200.000,00 para uma produção de 2 toneladas de lâminas finas, 1 tonelada de lâminas médias e 7 toneladas de lâminas grossas. Quantos dias cada uma das fábricas deverá operar para atender os pedidos ao menor custo possível? 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F2418A-4D0A-4279-BAA2-C754D417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2CEDFD-904C-4756-B67A-ED0898E5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F0A72-55E4-4B06-B6C0-F9D827F2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12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6E8B0EE-6530-4304-A718-BF101539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</a:t>
            </a:r>
            <a:r>
              <a:rPr lang="pt-BR" dirty="0" err="1"/>
              <a:t>Alumilâminas</a:t>
            </a:r>
            <a:r>
              <a:rPr lang="pt-BR" dirty="0"/>
              <a:t> S.A.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161F081A-5FD3-4C5E-8E15-B58737BB0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pt-BR" sz="7200" dirty="0"/>
              <a:t>A indústria </a:t>
            </a:r>
            <a:r>
              <a:rPr lang="pt-BR" sz="7200" dirty="0" err="1"/>
              <a:t>Alumilâminas</a:t>
            </a:r>
            <a:r>
              <a:rPr lang="pt-BR" sz="7200" dirty="0"/>
              <a:t> S/A iniciou suas operações em janeiro de 2001 e já vem conquistando espaço no mercado de laminados brasileiro, tendo contratos fechados de fornecimento para todos os 3 tipos diferentes de lâminas de alumínio que fabrica: espessura fina, média ou grossa. Toda a produção da companhia é realizada em </a:t>
            </a:r>
            <a:r>
              <a:rPr lang="pt-BR" sz="7200" dirty="0">
                <a:highlight>
                  <a:srgbClr val="FFFF00"/>
                </a:highlight>
              </a:rPr>
              <a:t>duas fábricas</a:t>
            </a:r>
            <a:r>
              <a:rPr lang="pt-BR" sz="7200" dirty="0"/>
              <a:t>, uma localizada em São Paulo e a outra no Rio de Janeiro. Segundo os contratos fechados, a empresa precisa entregar </a:t>
            </a:r>
            <a:r>
              <a:rPr lang="pt-BR" sz="7200" dirty="0">
                <a:highlight>
                  <a:srgbClr val="FFFF00"/>
                </a:highlight>
              </a:rPr>
              <a:t>16 toneladas de lâminas finas</a:t>
            </a:r>
            <a:r>
              <a:rPr lang="pt-BR" sz="7200" dirty="0"/>
              <a:t>, </a:t>
            </a:r>
            <a:r>
              <a:rPr lang="pt-BR" sz="7200" dirty="0">
                <a:highlight>
                  <a:srgbClr val="FFFF00"/>
                </a:highlight>
              </a:rPr>
              <a:t>6 toneladas de lâminas médias</a:t>
            </a:r>
            <a:r>
              <a:rPr lang="pt-BR" sz="7200" dirty="0"/>
              <a:t> e </a:t>
            </a:r>
            <a:r>
              <a:rPr lang="pt-BR" sz="7200" dirty="0">
                <a:highlight>
                  <a:srgbClr val="FFFF00"/>
                </a:highlight>
              </a:rPr>
              <a:t>28 toneladas de lâminas grossas</a:t>
            </a:r>
            <a:r>
              <a:rPr lang="pt-BR" sz="7200" dirty="0"/>
              <a:t>. Devido à qualidade dos produtos da </a:t>
            </a:r>
            <a:r>
              <a:rPr lang="pt-BR" sz="7200" dirty="0" err="1"/>
              <a:t>Alumilâminas</a:t>
            </a:r>
            <a:r>
              <a:rPr lang="pt-BR" sz="7200" dirty="0"/>
              <a:t> S/A, há uma demanda extra para cada tipo de lâmina. A fábrica de São Paulo tem um </a:t>
            </a:r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 de produção</a:t>
            </a:r>
            <a:r>
              <a:rPr lang="pt-BR" sz="7200" dirty="0"/>
              <a:t> de </a:t>
            </a:r>
            <a:r>
              <a:rPr lang="pt-BR" sz="7200" dirty="0">
                <a:solidFill>
                  <a:schemeClr val="tx2"/>
                </a:solidFill>
              </a:rPr>
              <a:t>R$ 100.000,00</a:t>
            </a:r>
            <a:r>
              <a:rPr lang="pt-BR" sz="7200" dirty="0"/>
              <a:t> para uma capacidade produtiva de </a:t>
            </a:r>
            <a:r>
              <a:rPr lang="pt-BR" sz="7200" dirty="0">
                <a:highlight>
                  <a:srgbClr val="FFFF00"/>
                </a:highlight>
              </a:rPr>
              <a:t>8</a:t>
            </a:r>
            <a:r>
              <a:rPr lang="pt-BR" sz="7200" dirty="0"/>
              <a:t> toneladas de </a:t>
            </a:r>
            <a:r>
              <a:rPr lang="pt-BR" sz="7200" dirty="0">
                <a:solidFill>
                  <a:schemeClr val="tx2"/>
                </a:solidFill>
              </a:rPr>
              <a:t>lâminas finas</a:t>
            </a:r>
            <a:r>
              <a:rPr lang="pt-BR" sz="7200" dirty="0"/>
              <a:t>, </a:t>
            </a:r>
            <a:r>
              <a:rPr lang="pt-BR" sz="7200" dirty="0">
                <a:highlight>
                  <a:srgbClr val="FFFF00"/>
                </a:highlight>
              </a:rPr>
              <a:t>1</a:t>
            </a:r>
            <a:r>
              <a:rPr lang="pt-BR" sz="7200" dirty="0"/>
              <a:t> tonelada de </a:t>
            </a:r>
            <a:r>
              <a:rPr lang="pt-BR" sz="7200" dirty="0">
                <a:solidFill>
                  <a:schemeClr val="tx2"/>
                </a:solidFill>
              </a:rPr>
              <a:t>lâminas médias</a:t>
            </a:r>
            <a:r>
              <a:rPr lang="pt-BR" sz="7200" dirty="0"/>
              <a:t> e </a:t>
            </a:r>
            <a:r>
              <a:rPr lang="pt-BR" sz="7200" dirty="0">
                <a:highlight>
                  <a:srgbClr val="FFFF00"/>
                </a:highlight>
              </a:rPr>
              <a:t>2</a:t>
            </a:r>
            <a:r>
              <a:rPr lang="pt-BR" sz="7200" dirty="0"/>
              <a:t> toneladas de </a:t>
            </a:r>
            <a:r>
              <a:rPr lang="pt-BR" sz="7200" dirty="0">
                <a:solidFill>
                  <a:schemeClr val="tx2"/>
                </a:solidFill>
              </a:rPr>
              <a:t>lâminas grossas</a:t>
            </a:r>
            <a:r>
              <a:rPr lang="pt-BR" sz="7200" dirty="0"/>
              <a:t> por dia. O custo de produção diário da fábrica do Rio de Janeiro é de R$ </a:t>
            </a:r>
            <a:r>
              <a:rPr lang="pt-BR" sz="7200" dirty="0">
                <a:solidFill>
                  <a:schemeClr val="tx2"/>
                </a:solidFill>
              </a:rPr>
              <a:t>200.000,00</a:t>
            </a:r>
            <a:r>
              <a:rPr lang="pt-BR" sz="7200" dirty="0"/>
              <a:t> para uma produção de </a:t>
            </a:r>
            <a:r>
              <a:rPr lang="pt-BR" sz="7200" dirty="0">
                <a:highlight>
                  <a:srgbClr val="FFFF00"/>
                </a:highlight>
              </a:rPr>
              <a:t>2</a:t>
            </a:r>
            <a:r>
              <a:rPr lang="pt-BR" sz="7200" dirty="0"/>
              <a:t> toneladas de </a:t>
            </a:r>
            <a:r>
              <a:rPr lang="pt-BR" sz="7200" dirty="0">
                <a:solidFill>
                  <a:schemeClr val="tx2"/>
                </a:solidFill>
              </a:rPr>
              <a:t>lâminas finas</a:t>
            </a:r>
            <a:r>
              <a:rPr lang="pt-BR" sz="7200" dirty="0"/>
              <a:t>, </a:t>
            </a:r>
            <a:r>
              <a:rPr lang="pt-BR" sz="7200" dirty="0">
                <a:highlight>
                  <a:srgbClr val="FFFF00"/>
                </a:highlight>
              </a:rPr>
              <a:t>1</a:t>
            </a:r>
            <a:r>
              <a:rPr lang="pt-BR" sz="7200" dirty="0"/>
              <a:t> tonelada de </a:t>
            </a:r>
            <a:r>
              <a:rPr lang="pt-BR" sz="7200" dirty="0">
                <a:solidFill>
                  <a:schemeClr val="tx2"/>
                </a:solidFill>
              </a:rPr>
              <a:t>lâminas médias</a:t>
            </a:r>
            <a:r>
              <a:rPr lang="pt-BR" sz="7200" dirty="0"/>
              <a:t> e </a:t>
            </a:r>
            <a:r>
              <a:rPr lang="pt-BR" sz="7200" dirty="0">
                <a:highlight>
                  <a:srgbClr val="FFFF00"/>
                </a:highlight>
              </a:rPr>
              <a:t>7</a:t>
            </a:r>
            <a:r>
              <a:rPr lang="pt-BR" sz="7200" dirty="0"/>
              <a:t> toneladas de </a:t>
            </a:r>
            <a:r>
              <a:rPr lang="pt-BR" sz="7200" dirty="0">
                <a:solidFill>
                  <a:schemeClr val="tx2"/>
                </a:solidFill>
              </a:rPr>
              <a:t>lâminas grossas</a:t>
            </a:r>
            <a:r>
              <a:rPr lang="pt-BR" sz="7200" dirty="0"/>
              <a:t>. Quantos </a:t>
            </a:r>
            <a:r>
              <a:rPr lang="pt-BR" sz="7200" dirty="0">
                <a:solidFill>
                  <a:schemeClr val="tx2"/>
                </a:solidFill>
              </a:rPr>
              <a:t>dias</a:t>
            </a:r>
            <a:r>
              <a:rPr lang="pt-BR" sz="7200" dirty="0"/>
              <a:t> cada uma das fábricas deverá operar para atender os pedidos ao </a:t>
            </a:r>
            <a:r>
              <a:rPr lang="pt-BR" sz="7200" b="1" dirty="0"/>
              <a:t>menor custo possível</a:t>
            </a:r>
            <a:r>
              <a:rPr lang="pt-BR" sz="7200" dirty="0"/>
              <a:t>? 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F2418A-4D0A-4279-BAA2-C754D417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2CEDFD-904C-4756-B67A-ED0898E5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F0A72-55E4-4B06-B6C0-F9D827F2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404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84FBA-2B64-4BDA-A4B4-48D19787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</a:t>
            </a:r>
            <a:r>
              <a:rPr lang="pt-BR" dirty="0" err="1"/>
              <a:t>Alumilâminas</a:t>
            </a:r>
            <a:r>
              <a:rPr lang="pt-BR" dirty="0"/>
              <a:t> S.A.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69D1BD5-6B6C-40A2-ACF4-7C82A1F6C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Variáveis de Decisão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/>
                  <a:t> – Quantos dias de funcionamento da Fábrica de </a:t>
                </a:r>
                <a:r>
                  <a:rPr lang="pt-BR" sz="1800" b="1" dirty="0"/>
                  <a:t>São Paulo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/>
                  <a:t> – Quantos dias de funcionamento da Fábrica do </a:t>
                </a:r>
                <a:r>
                  <a:rPr lang="pt-BR" sz="1800" b="1" dirty="0"/>
                  <a:t>Rio de Janeiro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Função-Objetivo</a:t>
                </a:r>
              </a:p>
              <a:p>
                <a:r>
                  <a:rPr lang="pt-BR" dirty="0"/>
                  <a:t>Minimizar Custo de Produção (mil R$)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=100</m:t>
                    </m:r>
                    <m:sSub>
                      <m:sSubPr>
                        <m:ctrlP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+200 </m:t>
                    </m:r>
                    <m:sSub>
                      <m:sSubPr>
                        <m:ctrlP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tx2"/>
                    </a:solidFill>
                  </a:rPr>
                  <a:t> (mil R$)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69D1BD5-6B6C-40A2-ACF4-7C82A1F6C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0AE404-7848-47CF-83CA-0B207285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B8688D-ED5E-4BB7-8F74-9906FEE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9A9078-3C8A-4FD3-B63C-BF727E91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43</a:t>
            </a:fld>
            <a:endParaRPr lang="pt-BR"/>
          </a:p>
        </p:txBody>
      </p:sp>
      <p:pic>
        <p:nvPicPr>
          <p:cNvPr id="7" name="Picture 4" descr="Sao Paulo Icons - Download Free Vector Icons | Noun Project">
            <a:extLst>
              <a:ext uri="{FF2B5EF4-FFF2-40B4-BE49-F238E27FC236}">
                <a16:creationId xmlns:a16="http://schemas.microsoft.com/office/drawing/2014/main" id="{9C97F7AB-3829-4ECF-880A-9965BE3D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04" y="2074888"/>
            <a:ext cx="951692" cy="95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io De Janeiro Icons - Download Free Vector Icons | Noun Project">
            <a:extLst>
              <a:ext uri="{FF2B5EF4-FFF2-40B4-BE49-F238E27FC236}">
                <a16:creationId xmlns:a16="http://schemas.microsoft.com/office/drawing/2014/main" id="{783624BA-3A7B-42D1-93FD-FB16B6B6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658" y="2735653"/>
            <a:ext cx="951692" cy="95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 descr="Dinheiro">
            <a:extLst>
              <a:ext uri="{FF2B5EF4-FFF2-40B4-BE49-F238E27FC236}">
                <a16:creationId xmlns:a16="http://schemas.microsoft.com/office/drawing/2014/main" id="{05F8B9B6-DC51-43F1-B029-CBE074E42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5004" y="444021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14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00234-F286-460C-819B-D91B9D40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 de demanda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09897C-B136-4D2D-87E7-D3A02517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Placas finas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≥16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Placas médias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≥6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Placas grossas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≥28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Restrições de não negatividade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09897C-B136-4D2D-87E7-D3A02517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AA217E-B898-4A88-A73E-1ED208A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BA9F93-1CB4-46D4-9DBC-90BFF178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2E0BD7-C524-435D-9301-2C7C616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03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747BDABC-84DB-42DC-93BE-2872FA80C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458595"/>
              </p:ext>
            </p:extLst>
          </p:nvPr>
        </p:nvGraphicFramePr>
        <p:xfrm>
          <a:off x="-1598627" y="2125266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45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/>
              <p:nvPr/>
            </p:nvSpPr>
            <p:spPr>
              <a:xfrm>
                <a:off x="3537959" y="2125267"/>
                <a:ext cx="5371032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3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3000" b="1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pt-BR" sz="3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=100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+200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000" dirty="0"/>
              </a:p>
              <a:p>
                <a:r>
                  <a:rPr lang="pt-BR" sz="3000" dirty="0"/>
                  <a:t>      </a:t>
                </a:r>
                <a14:m>
                  <m:oMath xmlns:m="http://schemas.openxmlformats.org/officeDocument/2006/math">
                    <m:r>
                      <a:rPr lang="pt-BR" sz="3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3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≥16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≥6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≥28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959" y="2125267"/>
                <a:ext cx="5371032" cy="3170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33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B0C9E0-C182-4F5D-BA8A-85EEF6E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6F3325D-DEA4-4F24-835D-EFF9266F4308}"/>
              </a:ext>
            </a:extLst>
          </p:cNvPr>
          <p:cNvGrpSpPr/>
          <p:nvPr/>
        </p:nvGrpSpPr>
        <p:grpSpPr>
          <a:xfrm>
            <a:off x="1323975" y="2125266"/>
            <a:ext cx="6496050" cy="3521604"/>
            <a:chOff x="1025525" y="2178050"/>
            <a:chExt cx="7086600" cy="384175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B6D892B-353C-4BFB-B565-4F75B9295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25525" y="2178050"/>
              <a:ext cx="7086600" cy="384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3C96E5CC-0527-449A-955A-F4645BE7B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00" y="2305050"/>
              <a:ext cx="6048375" cy="3000375"/>
            </a:xfrm>
            <a:custGeom>
              <a:avLst/>
              <a:gdLst>
                <a:gd name="T0" fmla="*/ 0 w 3810"/>
                <a:gd name="T1" fmla="*/ 0 h 1890"/>
                <a:gd name="T2" fmla="*/ 3810 w 3810"/>
                <a:gd name="T3" fmla="*/ 0 h 1890"/>
                <a:gd name="T4" fmla="*/ 3810 w 3810"/>
                <a:gd name="T5" fmla="*/ 1890 h 1890"/>
                <a:gd name="T6" fmla="*/ 2613 w 3810"/>
                <a:gd name="T7" fmla="*/ 1887 h 1890"/>
                <a:gd name="T8" fmla="*/ 528 w 3810"/>
                <a:gd name="T9" fmla="*/ 1284 h 1890"/>
                <a:gd name="T10" fmla="*/ 144 w 3810"/>
                <a:gd name="T11" fmla="*/ 906 h 1890"/>
                <a:gd name="T12" fmla="*/ 0 w 3810"/>
                <a:gd name="T13" fmla="*/ 382 h 1890"/>
                <a:gd name="T14" fmla="*/ 0 w 3810"/>
                <a:gd name="T15" fmla="*/ 4 h 18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10"/>
                <a:gd name="T25" fmla="*/ 0 h 1890"/>
                <a:gd name="T26" fmla="*/ 3810 w 3810"/>
                <a:gd name="T27" fmla="*/ 1890 h 189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10" h="1890">
                  <a:moveTo>
                    <a:pt x="0" y="0"/>
                  </a:moveTo>
                  <a:lnTo>
                    <a:pt x="3810" y="0"/>
                  </a:lnTo>
                  <a:lnTo>
                    <a:pt x="3810" y="1890"/>
                  </a:lnTo>
                  <a:lnTo>
                    <a:pt x="2613" y="1887"/>
                  </a:lnTo>
                  <a:lnTo>
                    <a:pt x="528" y="1284"/>
                  </a:lnTo>
                  <a:lnTo>
                    <a:pt x="144" y="906"/>
                  </a:lnTo>
                  <a:lnTo>
                    <a:pt x="0" y="382"/>
                  </a:lnTo>
                  <a:lnTo>
                    <a:pt x="0" y="4"/>
                  </a:lnTo>
                </a:path>
              </a:pathLst>
            </a:custGeom>
            <a:solidFill>
              <a:schemeClr val="bg2"/>
            </a:solidFill>
            <a:ln w="9525">
              <a:solidFill>
                <a:srgbClr val="8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2" name="Line 5">
              <a:extLst>
                <a:ext uri="{FF2B5EF4-FFF2-40B4-BE49-F238E27FC236}">
                  <a16:creationId xmlns:a16="http://schemas.microsoft.com/office/drawing/2014/main" id="{350762D1-2401-4655-B262-420CE51F2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8725" y="3619500"/>
              <a:ext cx="4581525" cy="2266950"/>
            </a:xfrm>
            <a:prstGeom prst="line">
              <a:avLst/>
            </a:prstGeom>
            <a:noFill/>
            <a:ln w="28575">
              <a:solidFill>
                <a:srgbClr val="A40018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C9937829-C825-43D1-BC2F-BFF50B33B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2590800"/>
              <a:ext cx="1890728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350" b="1">
                  <a:solidFill>
                    <a:srgbClr val="663300"/>
                  </a:solidFill>
                </a:rPr>
                <a:t>Z = 920</a:t>
              </a:r>
            </a:p>
            <a:p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1 </a:t>
              </a:r>
              <a:r>
                <a:rPr lang="pt-BR" sz="1350" b="1">
                  <a:solidFill>
                    <a:srgbClr val="663300"/>
                  </a:solidFill>
                </a:rPr>
                <a:t>= 14/5 e </a:t>
              </a:r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2 </a:t>
              </a:r>
              <a:r>
                <a:rPr lang="pt-BR" sz="1350" b="1">
                  <a:solidFill>
                    <a:srgbClr val="663300"/>
                  </a:solidFill>
                </a:rPr>
                <a:t>= 16/5</a:t>
              </a:r>
            </a:p>
          </p:txBody>
        </p:sp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EF7FA83-869F-4B61-8F9F-4D5A93345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267200"/>
              <a:ext cx="152400" cy="1524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A4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" name="Line 8">
              <a:extLst>
                <a:ext uri="{FF2B5EF4-FFF2-40B4-BE49-F238E27FC236}">
                  <a16:creationId xmlns:a16="http://schemas.microsoft.com/office/drawing/2014/main" id="{C5A71259-D495-411F-B34B-8DC4F3CA6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3200" y="3200400"/>
              <a:ext cx="1828800" cy="106680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F12D7-FAFE-4EE8-BE79-647F7B9C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no Software TORA</a:t>
            </a:r>
          </a:p>
        </p:txBody>
      </p:sp>
      <p:pic>
        <p:nvPicPr>
          <p:cNvPr id="13" name="Espaço Reservado para Conteúdo 7">
            <a:extLst>
              <a:ext uri="{FF2B5EF4-FFF2-40B4-BE49-F238E27FC236}">
                <a16:creationId xmlns:a16="http://schemas.microsoft.com/office/drawing/2014/main" id="{895D7302-A926-4766-B173-51C2A90EB5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51639"/>
            <a:ext cx="3886200" cy="1413164"/>
          </a:xfrm>
        </p:spPr>
      </p:pic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35730FC3-45CA-4928-B154-3461CAE32D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83286" y="2226469"/>
            <a:ext cx="3177929" cy="32635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1FE867-A351-4B19-A160-3D5DCA79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00450-962F-4433-890F-9A4671B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5F641E-153D-45F9-A49A-04AC56D0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950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A96A958-9D63-45E8-8BDC-7F07815C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Esportes Radicais S.A.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B1E8AEAD-C1CD-411B-BBB9-F312E105F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/>
              <a:t>A Esportes Radicais S/A produz paraquedas e asas-deltas em duas linhas de montagem. A primeira linha de montagem tem 100 horas semanais disponíveis para a fabricação dos produtos, e a segunda linha tem um limite de 42 horas semanais. Cada um dos produtos requer 10 horas de processamento na linha 1, enquanto que na linha 2 o paraquedas requer 3 horas e a asa-delta requer 7 horas. Sabendo que o mercado está disposto a comprar toda a produção da empresa, bem como que o lucro pela venda de cada paraquedas é de R$ 60,00 e o lucro para cada asa-delta vendida é R$ 40,00, encontre a programação de produção que maximize o lucro da Esportes Radicais S/A. 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073C6-6DC4-4AEC-A926-B6A55306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497E50-3C6C-44C3-AC2C-4226BD09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B5F005-70E8-4170-B29F-474A914A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514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A96A958-9D63-45E8-8BDC-7F07815C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Esportes Radicais S.A.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B1E8AEAD-C1CD-411B-BBB9-F312E105F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/>
              <a:t>A Esportes Radicais S/A produz </a:t>
            </a:r>
            <a:r>
              <a:rPr lang="pt-BR" dirty="0">
                <a:highlight>
                  <a:srgbClr val="FFFF00"/>
                </a:highlight>
              </a:rPr>
              <a:t>paraquedas</a:t>
            </a:r>
            <a:r>
              <a:rPr lang="pt-BR" dirty="0"/>
              <a:t> e </a:t>
            </a:r>
            <a:r>
              <a:rPr lang="pt-BR" dirty="0">
                <a:highlight>
                  <a:srgbClr val="FFFF00"/>
                </a:highlight>
              </a:rPr>
              <a:t>asas-deltas</a:t>
            </a:r>
            <a:r>
              <a:rPr lang="pt-BR" dirty="0"/>
              <a:t> em </a:t>
            </a:r>
            <a:r>
              <a:rPr lang="pt-BR" b="1" dirty="0">
                <a:solidFill>
                  <a:schemeClr val="tx2"/>
                </a:solidFill>
              </a:rPr>
              <a:t>duas</a:t>
            </a:r>
            <a:r>
              <a:rPr lang="pt-BR" dirty="0"/>
              <a:t> linhas de montagem. A </a:t>
            </a:r>
            <a:r>
              <a:rPr lang="pt-BR" dirty="0">
                <a:solidFill>
                  <a:schemeClr val="tx2"/>
                </a:solidFill>
              </a:rPr>
              <a:t>primeira</a:t>
            </a:r>
            <a:r>
              <a:rPr lang="pt-BR" dirty="0"/>
              <a:t> linha de montagem tem </a:t>
            </a:r>
            <a:r>
              <a:rPr lang="pt-BR" dirty="0">
                <a:highlight>
                  <a:srgbClr val="FFFF00"/>
                </a:highlight>
              </a:rPr>
              <a:t>100 horas </a:t>
            </a:r>
            <a:r>
              <a:rPr lang="pt-BR" dirty="0"/>
              <a:t>semanais disponíveis para a fabricação dos produtos, e a </a:t>
            </a:r>
            <a:r>
              <a:rPr lang="pt-BR" dirty="0">
                <a:solidFill>
                  <a:schemeClr val="tx2"/>
                </a:solidFill>
              </a:rPr>
              <a:t>segunda</a:t>
            </a:r>
            <a:r>
              <a:rPr lang="pt-BR" dirty="0"/>
              <a:t> linha tem um limite de </a:t>
            </a:r>
            <a:r>
              <a:rPr lang="pt-BR" dirty="0">
                <a:highlight>
                  <a:srgbClr val="FFFF00"/>
                </a:highlight>
              </a:rPr>
              <a:t>42 horas</a:t>
            </a:r>
            <a:r>
              <a:rPr lang="pt-BR" dirty="0"/>
              <a:t> semanais. </a:t>
            </a:r>
            <a:r>
              <a:rPr lang="pt-BR" dirty="0">
                <a:solidFill>
                  <a:schemeClr val="tx2"/>
                </a:solidFill>
              </a:rPr>
              <a:t>Cada um </a:t>
            </a:r>
            <a:r>
              <a:rPr lang="pt-BR" dirty="0"/>
              <a:t>dos produtos requer </a:t>
            </a:r>
            <a:r>
              <a:rPr lang="pt-BR" dirty="0">
                <a:highlight>
                  <a:srgbClr val="FFFF00"/>
                </a:highlight>
              </a:rPr>
              <a:t>10 horas </a:t>
            </a:r>
            <a:r>
              <a:rPr lang="pt-BR" dirty="0"/>
              <a:t>de processamento na linha 1, enquanto que na </a:t>
            </a:r>
            <a:r>
              <a:rPr lang="pt-BR" dirty="0">
                <a:solidFill>
                  <a:schemeClr val="tx2"/>
                </a:solidFill>
              </a:rPr>
              <a:t>linha 2</a:t>
            </a:r>
            <a:r>
              <a:rPr lang="pt-BR" dirty="0"/>
              <a:t> o paraquedas requer </a:t>
            </a:r>
            <a:r>
              <a:rPr lang="pt-BR" dirty="0">
                <a:highlight>
                  <a:srgbClr val="FFFF00"/>
                </a:highlight>
              </a:rPr>
              <a:t>3 horas </a:t>
            </a:r>
            <a:r>
              <a:rPr lang="pt-BR" dirty="0"/>
              <a:t>e a asa-delta requer </a:t>
            </a:r>
            <a:r>
              <a:rPr lang="pt-BR" dirty="0">
                <a:highlight>
                  <a:srgbClr val="FFFF00"/>
                </a:highlight>
              </a:rPr>
              <a:t>7 horas</a:t>
            </a:r>
            <a:r>
              <a:rPr lang="pt-BR" dirty="0"/>
              <a:t>. Sabendo que o mercado está disposto a comprar toda a produção da empresa, bem como que 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lucro</a:t>
            </a:r>
            <a:r>
              <a:rPr lang="pt-BR" dirty="0"/>
              <a:t> pela venda de cada </a:t>
            </a:r>
            <a:r>
              <a:rPr lang="pt-BR" dirty="0">
                <a:solidFill>
                  <a:schemeClr val="tx2"/>
                </a:solidFill>
              </a:rPr>
              <a:t>paraquedas</a:t>
            </a:r>
            <a:r>
              <a:rPr lang="pt-BR" dirty="0"/>
              <a:t> é de </a:t>
            </a:r>
            <a:r>
              <a:rPr lang="pt-BR" dirty="0">
                <a:highlight>
                  <a:srgbClr val="FFFF00"/>
                </a:highlight>
              </a:rPr>
              <a:t>R$ 60,00 </a:t>
            </a:r>
            <a:r>
              <a:rPr lang="pt-BR" dirty="0"/>
              <a:t>e o lucro para cada </a:t>
            </a:r>
            <a:r>
              <a:rPr lang="pt-BR" dirty="0">
                <a:solidFill>
                  <a:schemeClr val="tx2"/>
                </a:solidFill>
              </a:rPr>
              <a:t>asa-delta</a:t>
            </a:r>
            <a:r>
              <a:rPr lang="pt-BR" dirty="0"/>
              <a:t> vendida é </a:t>
            </a:r>
            <a:r>
              <a:rPr lang="pt-BR" dirty="0">
                <a:highlight>
                  <a:srgbClr val="FFFF00"/>
                </a:highlight>
              </a:rPr>
              <a:t>R$ 40,00</a:t>
            </a:r>
            <a:r>
              <a:rPr lang="pt-BR" dirty="0"/>
              <a:t>, encontre a programação de produção que maximize o lucro da Esportes Radicais S/A. 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073C6-6DC4-4AEC-A926-B6A55306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497E50-3C6C-44C3-AC2C-4226BD09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B5F005-70E8-4170-B29F-474A914A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3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522D5-D457-4559-9D61-4C0E609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4F5C1A-EB40-4230-850B-A726D2AA6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problema de programação matemática é um problema de otimização no qual o objetivo e as restrições são expressos como funções matemáticas e relações funcionais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E603E-6D7D-45A2-86E6-DFB0CF01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CBD9D1-0AA7-4EE6-816E-62DBB273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00CE0-2D64-4FE3-A87F-6F21E6C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E77D2306-5659-4662-862A-70BD28CAE1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28950" y="3429001"/>
              <a:ext cx="3081100" cy="17869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2922">
                      <a:extLst>
                        <a:ext uri="{9D8B030D-6E8A-4147-A177-3AD203B41FA5}">
                          <a16:colId xmlns:a16="http://schemas.microsoft.com/office/drawing/2014/main" val="2494988150"/>
                        </a:ext>
                      </a:extLst>
                    </a:gridCol>
                    <a:gridCol w="2098178">
                      <a:extLst>
                        <a:ext uri="{9D8B030D-6E8A-4147-A177-3AD203B41FA5}">
                          <a16:colId xmlns:a16="http://schemas.microsoft.com/office/drawing/2014/main" val="3119876835"/>
                        </a:ext>
                      </a:extLst>
                    </a:gridCol>
                  </a:tblGrid>
                  <a:tr h="3852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Otimizar: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361177"/>
                      </a:ext>
                    </a:extLst>
                  </a:tr>
                  <a:tr h="14016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Sujeito a:</a:t>
                          </a:r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062112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E77D2306-5659-4662-862A-70BD28CAE1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28950" y="3429001"/>
              <a:ext cx="3081100" cy="17869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2922">
                      <a:extLst>
                        <a:ext uri="{9D8B030D-6E8A-4147-A177-3AD203B41FA5}">
                          <a16:colId xmlns:a16="http://schemas.microsoft.com/office/drawing/2014/main" val="2494988150"/>
                        </a:ext>
                      </a:extLst>
                    </a:gridCol>
                    <a:gridCol w="2098178">
                      <a:extLst>
                        <a:ext uri="{9D8B030D-6E8A-4147-A177-3AD203B41FA5}">
                          <a16:colId xmlns:a16="http://schemas.microsoft.com/office/drawing/2014/main" val="3119876835"/>
                        </a:ext>
                      </a:extLst>
                    </a:gridCol>
                  </a:tblGrid>
                  <a:tr h="3852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Otimizar: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957" t="-12698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61177"/>
                      </a:ext>
                    </a:extLst>
                  </a:tr>
                  <a:tr h="14016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Sujeito a:</a:t>
                          </a:r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957" t="-307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112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8894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1DAA0-1E4E-4C53-9898-8F73EA8AF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Esportes Radicais S.A.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1A6EC25-7E51-413C-88D7-493060141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Variáveis de Decisão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– Quantidade de Paraquedas a serem produzidos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– Quantidade de Asas-Deltas a serem produzidas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Função-Objetivo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60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+40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1A6EC25-7E51-413C-88D7-493060141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E66BEC-FBD4-4686-8A1A-06AD38E2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09B1FA-D423-4E5F-8EE3-56574894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4C9CE-C75C-4FD7-B43C-8F914370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7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0F213-FDB1-453E-ABE5-F460EB19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 de produção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E49EDD8-41F7-4CC2-8A1D-CEF9223DE1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Linha 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Linha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≤42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Restrições de não negatividade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E49EDD8-41F7-4CC2-8A1D-CEF9223DE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A2B163-3EBD-4BDB-82CC-F9B6187A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8EA2A2-EAEC-4ACD-9171-B7ECD175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D49F2C-3799-4B82-9ADE-574F967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83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747BDABC-84DB-42DC-93BE-2872FA80C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340351"/>
              </p:ext>
            </p:extLst>
          </p:nvPr>
        </p:nvGraphicFramePr>
        <p:xfrm>
          <a:off x="-1598627" y="2125266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52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/>
              <p:nvPr/>
            </p:nvSpPr>
            <p:spPr>
              <a:xfrm>
                <a:off x="3537959" y="2125266"/>
                <a:ext cx="5371032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3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3000" b="1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pt-BR" sz="3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=60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+40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000" dirty="0"/>
              </a:p>
              <a:p>
                <a:r>
                  <a:rPr lang="pt-BR" sz="3000" dirty="0"/>
                  <a:t>        </a:t>
                </a:r>
                <a14:m>
                  <m:oMath xmlns:m="http://schemas.openxmlformats.org/officeDocument/2006/math">
                    <m:r>
                      <a:rPr lang="pt-BR" sz="3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3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≤42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959" y="2125266"/>
                <a:ext cx="5371032" cy="2708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66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2343151"/>
            <a:ext cx="5200650" cy="293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4800601" y="2692005"/>
            <a:ext cx="130035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350" b="1">
                <a:solidFill>
                  <a:srgbClr val="663300"/>
                </a:solidFill>
              </a:rPr>
              <a:t>Z = 600</a:t>
            </a:r>
          </a:p>
          <a:p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 </a:t>
            </a:r>
            <a:r>
              <a:rPr lang="pt-BR" sz="1350" b="1">
                <a:solidFill>
                  <a:srgbClr val="663300"/>
                </a:solidFill>
              </a:rPr>
              <a:t>= 10 , </a:t>
            </a:r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 </a:t>
            </a:r>
            <a:r>
              <a:rPr lang="pt-BR" sz="1350" b="1">
                <a:solidFill>
                  <a:srgbClr val="663300"/>
                </a:solidFill>
              </a:rPr>
              <a:t>= 0</a:t>
            </a:r>
          </a:p>
        </p:txBody>
      </p:sp>
      <p:sp>
        <p:nvSpPr>
          <p:cNvPr id="69637" name="Freeform 5"/>
          <p:cNvSpPr>
            <a:spLocks/>
          </p:cNvSpPr>
          <p:nvPr/>
        </p:nvSpPr>
        <p:spPr bwMode="auto">
          <a:xfrm>
            <a:off x="2608661" y="3369470"/>
            <a:ext cx="2187178" cy="1351360"/>
          </a:xfrm>
          <a:custGeom>
            <a:avLst/>
            <a:gdLst>
              <a:gd name="T0" fmla="*/ 0 w 1837"/>
              <a:gd name="T1" fmla="*/ 0 h 1135"/>
              <a:gd name="T2" fmla="*/ 1294 w 1837"/>
              <a:gd name="T3" fmla="*/ 567 h 1135"/>
              <a:gd name="T4" fmla="*/ 1837 w 1837"/>
              <a:gd name="T5" fmla="*/ 1135 h 1135"/>
              <a:gd name="T6" fmla="*/ 0 w 1837"/>
              <a:gd name="T7" fmla="*/ 1135 h 1135"/>
              <a:gd name="T8" fmla="*/ 0 w 1837"/>
              <a:gd name="T9" fmla="*/ 0 h 1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37"/>
              <a:gd name="T16" fmla="*/ 0 h 1135"/>
              <a:gd name="T17" fmla="*/ 1837 w 1837"/>
              <a:gd name="T18" fmla="*/ 1135 h 11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37" h="1135">
                <a:moveTo>
                  <a:pt x="0" y="0"/>
                </a:moveTo>
                <a:lnTo>
                  <a:pt x="1294" y="567"/>
                </a:lnTo>
                <a:lnTo>
                  <a:pt x="1837" y="1135"/>
                </a:lnTo>
                <a:lnTo>
                  <a:pt x="0" y="113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4743450" y="4661297"/>
            <a:ext cx="114300" cy="114300"/>
          </a:xfrm>
          <a:prstGeom prst="ellipse">
            <a:avLst/>
          </a:prstGeom>
          <a:solidFill>
            <a:schemeClr val="bg2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 flipH="1">
            <a:off x="4857750" y="3289697"/>
            <a:ext cx="571500" cy="1371600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68C0B04-4EAE-48B4-91A2-3920941D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0C2261C-7AD1-43E9-902F-224B144865B2}"/>
                  </a:ext>
                </a:extLst>
              </p:cNvPr>
              <p:cNvSpPr txBox="1"/>
              <p:nvPr/>
            </p:nvSpPr>
            <p:spPr>
              <a:xfrm>
                <a:off x="3340605" y="4923139"/>
                <a:ext cx="2919991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3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=60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+40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100" dirty="0"/>
              </a:p>
              <a:p>
                <a:r>
                  <a:rPr lang="pt-BR" sz="3000" dirty="0"/>
                  <a:t>        </a:t>
                </a: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0C2261C-7AD1-43E9-902F-224B14486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605" y="4923139"/>
                <a:ext cx="2919991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10C06D-7D13-4759-A144-0DCBCF08D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9083A8-421F-41DB-9D59-4161E947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482AE4-C8F9-4D03-B27A-F9DB719E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54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BB55CBA-AB4A-4875-80F7-B7F00CEFE4DB}"/>
              </a:ext>
            </a:extLst>
          </p:cNvPr>
          <p:cNvSpPr txBox="1"/>
          <p:nvPr/>
        </p:nvSpPr>
        <p:spPr>
          <a:xfrm>
            <a:off x="2449905" y="3048126"/>
            <a:ext cx="428835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500" dirty="0"/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77250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522D5-D457-4559-9D61-4C0E609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otimização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E4F5C1A-EB40-4230-850B-A726D2AA66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 </a:t>
                </a:r>
                <a:r>
                  <a:rPr lang="pt-BR" dirty="0">
                    <a:solidFill>
                      <a:schemeClr val="tx2"/>
                    </a:solidFill>
                  </a:rPr>
                  <a:t>Variáveis de Decisão</a:t>
                </a:r>
              </a:p>
              <a:p>
                <a:r>
                  <a:rPr lang="pt-BR" dirty="0"/>
                  <a:t>As variáveis de decisão são aqueles valores que modelam o problema, e que podemos escolher (decidir) livremente.</a:t>
                </a:r>
              </a:p>
              <a:p>
                <a:endParaRPr lang="pt-BR" dirty="0"/>
              </a:p>
              <a:p>
                <a:r>
                  <a:rPr lang="pt-BR" dirty="0"/>
                  <a:t>As variáveis de decisão representam as opções para se atingir um objetivo.</a:t>
                </a:r>
              </a:p>
              <a:p>
                <a:pPr lvl="1"/>
                <a:r>
                  <a:rPr lang="pt-BR" dirty="0"/>
                  <a:t>Quanto produzir para maximizar o lucro?</a:t>
                </a:r>
              </a:p>
              <a:p>
                <a:pPr lvl="1"/>
                <a:r>
                  <a:rPr lang="pt-BR" dirty="0"/>
                  <a:t>Quanto comprar de uma ação para minimizar o risco da carteira?</a:t>
                </a:r>
              </a:p>
              <a:p>
                <a:pPr lvl="1"/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E4F5C1A-EB40-4230-850B-A726D2AA6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E603E-6D7D-45A2-86E6-DFB0CF01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CBD9D1-0AA7-4EE6-816E-62DBB273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00CE0-2D64-4FE3-A87F-6F21E6C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84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C7185-14B2-418C-A7B6-B4AAF54B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BFC7E3-7894-4BDD-938E-BF560582A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t-BR" dirty="0"/>
                  <a:t>Função objetivo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é linear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Sujeito a restrições também lineares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BFC7E3-7894-4BDD-938E-BF560582A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b="-4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EE175E-2711-4BBB-8537-69504A39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CE96A5-0F2F-430F-9E0C-06A43D00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BC5EC1-8072-494E-9206-59ACAB5B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6C1E8-F921-49F0-8D62-9D2320DD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44B369F-07F2-4A34-A246-CE6676D9A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A presença de qualquer das expressões abaixo tornam o problema não linear: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b="0" dirty="0"/>
                  <a:t> para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pt-BR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b="0" dirty="0"/>
                  <a:t> para qualquer base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pt-BR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pt-BR" b="0" dirty="0"/>
                  <a:t> para qualquer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pt-BR" b="0" dirty="0"/>
                </a:br>
                <a:endParaRPr lang="pt-BR" b="0" dirty="0"/>
              </a:p>
              <a:p>
                <a:pPr marL="0" indent="0">
                  <a:buNone/>
                </a:pP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44B369F-07F2-4A34-A246-CE6676D9A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758765-0C27-4064-970E-D381273A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DEE226-4042-4BA6-8892-43C6916A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1AA0C7-89F3-4C21-9A28-B872187D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85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C2C79689-4E5D-41A8-AD4C-A46EB1DA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1A264FF9-CA29-4544-961E-D55CF8DAA5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≤600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1A264FF9-CA29-4544-961E-D55CF8DAA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13">
                <a:extLst>
                  <a:ext uri="{FF2B5EF4-FFF2-40B4-BE49-F238E27FC236}">
                    <a16:creationId xmlns:a16="http://schemas.microsoft.com/office/drawing/2014/main" id="{F9A59B64-BADC-47BE-9EC7-1D9E25BB4B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14" name="Espaço Reservado para Conteúdo 13">
                <a:extLst>
                  <a:ext uri="{FF2B5EF4-FFF2-40B4-BE49-F238E27FC236}">
                    <a16:creationId xmlns:a16="http://schemas.microsoft.com/office/drawing/2014/main" id="{F9A59B64-BADC-47BE-9EC7-1D9E25BB4B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0FE8F4-FCBE-4037-825D-D298A9FD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91C7D1-D795-4CCF-8AD4-1EFB1866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376CF8-F4EF-43A3-B401-1B4E6595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2100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7ADB1D8-F1AD-46F0-A830-08AE96073814}">
  <we:reference id="wa104380902" version="1.0.0.0" store="pt-BR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F0FDE7113CFA4291D07E0E0D937406" ma:contentTypeVersion="2" ma:contentTypeDescription="Crie um novo documento." ma:contentTypeScope="" ma:versionID="086bfbfd8c19ab9fe2be369bde30ed9a">
  <xsd:schema xmlns:xsd="http://www.w3.org/2001/XMLSchema" xmlns:xs="http://www.w3.org/2001/XMLSchema" xmlns:p="http://schemas.microsoft.com/office/2006/metadata/properties" xmlns:ns2="e709266c-95cd-4b32-8db0-f857f9419375" targetNamespace="http://schemas.microsoft.com/office/2006/metadata/properties" ma:root="true" ma:fieldsID="93bc4d17b7a06aff380b28f52adbd637" ns2:_="">
    <xsd:import namespace="e709266c-95cd-4b32-8db0-f857f9419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9266c-95cd-4b32-8db0-f857f94193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5E72C8-54B7-45D5-A188-2E0A368E347F}"/>
</file>

<file path=customXml/itemProps2.xml><?xml version="1.0" encoding="utf-8"?>
<ds:datastoreItem xmlns:ds="http://schemas.openxmlformats.org/officeDocument/2006/customXml" ds:itemID="{F327FB3C-BD88-41BD-90C9-8FDD7CA8E5DC}"/>
</file>

<file path=customXml/itemProps3.xml><?xml version="1.0" encoding="utf-8"?>
<ds:datastoreItem xmlns:ds="http://schemas.openxmlformats.org/officeDocument/2006/customXml" ds:itemID="{CA0C9DC4-D2FC-4CDE-ABFF-DD5EF731284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2690</TotalTime>
  <Words>3274</Words>
  <Application>Microsoft Office PowerPoint</Application>
  <PresentationFormat>Apresentação na tela (4:3)</PresentationFormat>
  <Paragraphs>685</Paragraphs>
  <Slides>54</Slides>
  <Notes>14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Symbol</vt:lpstr>
      <vt:lpstr>Tema do Office</vt:lpstr>
      <vt:lpstr>Equation</vt:lpstr>
      <vt:lpstr>Equação</vt:lpstr>
      <vt:lpstr>Aula 2 Modelagem com programação linear</vt:lpstr>
      <vt:lpstr>Roteiro</vt:lpstr>
      <vt:lpstr>Problemas de otimização</vt:lpstr>
      <vt:lpstr>Problemas de otimização</vt:lpstr>
      <vt:lpstr>Problemas de otimização</vt:lpstr>
      <vt:lpstr>Problemas de otimização</vt:lpstr>
      <vt:lpstr>Programação Linear</vt:lpstr>
      <vt:lpstr>Programação Linear</vt:lpstr>
      <vt:lpstr>Exemplos</vt:lpstr>
      <vt:lpstr>Áreas de aplicação</vt:lpstr>
      <vt:lpstr>Problema na Forma Padrão</vt:lpstr>
      <vt:lpstr>Problema na Forma Padrão</vt:lpstr>
      <vt:lpstr>Exemplos</vt:lpstr>
      <vt:lpstr>Solução</vt:lpstr>
      <vt:lpstr>Classificação das Soluções</vt:lpstr>
      <vt:lpstr>Exemplos de Solução Viável e Inviável</vt:lpstr>
      <vt:lpstr>Valor da função objetivo</vt:lpstr>
      <vt:lpstr>Solução ótima</vt:lpstr>
      <vt:lpstr>Solução gráfica</vt:lpstr>
      <vt:lpstr>Solução gráfica</vt:lpstr>
      <vt:lpstr>Solução gráfica</vt:lpstr>
      <vt:lpstr>Solução gráfica</vt:lpstr>
      <vt:lpstr>Solução Gráfica - Exercício</vt:lpstr>
      <vt:lpstr>Solução Gráfica - Exercício</vt:lpstr>
      <vt:lpstr>Solução Gráfica - Exercício</vt:lpstr>
      <vt:lpstr>Teorema 1 – A Região Viável é Convexa</vt:lpstr>
      <vt:lpstr>Teorema 2 – Ponto extremo</vt:lpstr>
      <vt:lpstr>Representação da função-objetivo nos pontos extremos</vt:lpstr>
      <vt:lpstr>Restrições redundantes</vt:lpstr>
      <vt:lpstr>Restrições redundantes</vt:lpstr>
      <vt:lpstr>Solução múltipla</vt:lpstr>
      <vt:lpstr>Solução ilimitada</vt:lpstr>
      <vt:lpstr>Solução inviável</vt:lpstr>
      <vt:lpstr>O Problema do Pintor</vt:lpstr>
      <vt:lpstr>O Problema do Pintor</vt:lpstr>
      <vt:lpstr>O Problema do Pintor</vt:lpstr>
      <vt:lpstr>Modelagem</vt:lpstr>
      <vt:lpstr>Modelagem</vt:lpstr>
      <vt:lpstr>Modelagem</vt:lpstr>
      <vt:lpstr>Modelo de decisão para o pintor</vt:lpstr>
      <vt:lpstr>Caso Alumilâminas S.A.</vt:lpstr>
      <vt:lpstr>Caso Alumilâminas S.A.</vt:lpstr>
      <vt:lpstr>Caso Alumilâminas S.A.</vt:lpstr>
      <vt:lpstr>Restrições de demanda</vt:lpstr>
      <vt:lpstr>Modelagem</vt:lpstr>
      <vt:lpstr>Solução Gráfica</vt:lpstr>
      <vt:lpstr>Solução no Software TORA</vt:lpstr>
      <vt:lpstr>Caso Esportes Radicais S.A.</vt:lpstr>
      <vt:lpstr>Caso Esportes Radicais S.A.</vt:lpstr>
      <vt:lpstr>Caso Esportes Radicais S.A.</vt:lpstr>
      <vt:lpstr>Restrições de produção</vt:lpstr>
      <vt:lpstr>Modelagem</vt:lpstr>
      <vt:lpstr>Solução Gráfica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e Simulação</dc:title>
  <dc:creator>Rooney Coelho</dc:creator>
  <cp:lastModifiedBy>Rooney</cp:lastModifiedBy>
  <cp:revision>95</cp:revision>
  <dcterms:created xsi:type="dcterms:W3CDTF">2021-03-03T20:01:15Z</dcterms:created>
  <dcterms:modified xsi:type="dcterms:W3CDTF">2022-03-10T20:01:19Z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0x010100ADF0FDE7113CFA4291D07E0E0D937406</vt:lpwstr>
  </property>
</Properties>
</file>